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260" r:id="rId4"/>
    <p:sldId id="258" r:id="rId5"/>
    <p:sldId id="262" r:id="rId6"/>
    <p:sldId id="259" r:id="rId7"/>
    <p:sldId id="269" r:id="rId8"/>
    <p:sldId id="263" r:id="rId9"/>
    <p:sldId id="264" r:id="rId10"/>
    <p:sldId id="265" r:id="rId11"/>
    <p:sldId id="266" r:id="rId12"/>
    <p:sldId id="267" r:id="rId13"/>
    <p:sldId id="270" r:id="rId14"/>
    <p:sldId id="271" r:id="rId15"/>
    <p:sldId id="272" r:id="rId16"/>
    <p:sldId id="273" r:id="rId17"/>
    <p:sldId id="274" r:id="rId18"/>
    <p:sldId id="275" r:id="rId19"/>
    <p:sldId id="279" r:id="rId20"/>
    <p:sldId id="276" r:id="rId21"/>
    <p:sldId id="277" r:id="rId22"/>
    <p:sldId id="280" r:id="rId23"/>
    <p:sldId id="278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6" r:id="rId59"/>
    <p:sldId id="317" r:id="rId60"/>
    <p:sldId id="315" r:id="rId61"/>
    <p:sldId id="318" r:id="rId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F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280" y="-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printerSettings" Target="printerSettings/printerSettings1.bin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E4B445-73A4-4D49-A5D0-8C46D040088D}" type="datetimeFigureOut">
              <a:rPr lang="en-US" smtClean="0"/>
              <a:t>1/9/18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16E81-23D6-6842-B8FA-2EDB0CDFC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2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Pass me an instance</a:t>
            </a:r>
            <a:r>
              <a:rPr lang="en-US" baseline="0" dirty="0" smtClean="0"/>
              <a:t> of express so that I can listen for incoming request as /</a:t>
            </a:r>
            <a:r>
              <a:rPr lang="en-US" baseline="0" dirty="0" err="1" smtClean="0"/>
              <a:t>api</a:t>
            </a:r>
            <a:r>
              <a:rPr lang="en-US" baseline="0" dirty="0" smtClean="0"/>
              <a:t>/widget and use </a:t>
            </a:r>
            <a:r>
              <a:rPr lang="en-US" baseline="0" dirty="0" err="1" smtClean="0"/>
              <a:t>findAllWidgets</a:t>
            </a:r>
            <a:r>
              <a:rPr lang="en-US" baseline="0" dirty="0" smtClean="0"/>
              <a:t> to get data and response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B16E81-23D6-6842-B8FA-2EDB0CDFCC7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77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B16E81-23D6-6842-B8FA-2EDB0CDFCC7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89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Created by $ </a:t>
            </a:r>
            <a:r>
              <a:rPr lang="en-US" dirty="0" err="1" smtClean="0"/>
              <a:t>ng</a:t>
            </a:r>
            <a:r>
              <a:rPr lang="en-US" baseline="0" dirty="0" smtClean="0"/>
              <a:t> g c widget-heading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B16E81-23D6-6842-B8FA-2EDB0CDFCC7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714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http://localhost:4200/widget should</a:t>
            </a:r>
            <a:r>
              <a:rPr lang="en-US" baseline="0" dirty="0" smtClean="0"/>
              <a:t> work now.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B16E81-23D6-6842-B8FA-2EDB0CDFCC7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834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http://localhost:4200/profile/123/website,</a:t>
            </a:r>
            <a:r>
              <a:rPr lang="en-US" baseline="0" dirty="0" smtClean="0"/>
              <a:t> you should see “</a:t>
            </a:r>
            <a:r>
              <a:rPr lang="en-US" baseline="0" dirty="0" err="1" smtClean="0"/>
              <a:t>userId</a:t>
            </a:r>
            <a:r>
              <a:rPr lang="en-US" baseline="0" dirty="0" smtClean="0"/>
              <a:t> is” in the console log.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B16E81-23D6-6842-B8FA-2EDB0CDFCC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929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up to be able to</a:t>
            </a:r>
            <a:r>
              <a:rPr lang="en-US" baseline="0" dirty="0" smtClean="0"/>
              <a:t> </a:t>
            </a:r>
            <a:r>
              <a:rPr lang="en-US" dirty="0" smtClean="0"/>
              <a:t>actual fetch the</a:t>
            </a:r>
            <a:r>
              <a:rPr lang="en-US" baseline="0" dirty="0" smtClean="0"/>
              <a:t> data from where it should be ( in the server side). This </a:t>
            </a:r>
            <a:r>
              <a:rPr lang="en-US" baseline="0" dirty="0" err="1" smtClean="0"/>
              <a:t>websiteService.findWebSiteForUser</a:t>
            </a:r>
            <a:r>
              <a:rPr lang="en-US" baseline="0" dirty="0" smtClean="0"/>
              <a:t>() is a synchronized call. Sequenced … from </a:t>
            </a:r>
            <a:r>
              <a:rPr lang="en-US" baseline="0" dirty="0" err="1" smtClean="0"/>
              <a:t>websiteListComponent</a:t>
            </a:r>
            <a:r>
              <a:rPr lang="en-US" baseline="0" dirty="0" smtClean="0"/>
              <a:t>, to </a:t>
            </a:r>
            <a:r>
              <a:rPr lang="en-US" baseline="0" dirty="0" err="1" smtClean="0"/>
              <a:t>websiteService</a:t>
            </a:r>
            <a:r>
              <a:rPr lang="en-US" baseline="0" dirty="0" smtClean="0"/>
              <a:t>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Defined in “providers” in </a:t>
            </a:r>
            <a:r>
              <a:rPr lang="en-US" baseline="0" dirty="0" err="1" smtClean="0"/>
              <a:t>app.module.ts</a:t>
            </a:r>
            <a:r>
              <a:rPr lang="en-US" baseline="0" dirty="0" smtClean="0"/>
              <a:t>, it is a singleton instance.  If we write this: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 </a:t>
            </a:r>
            <a:r>
              <a:rPr lang="en-US" dirty="0" smtClean="0"/>
              <a:t>=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</a:t>
            </a:r>
            <a:r>
              <a:rPr lang="en-US" dirty="0" err="1" smtClean="0"/>
              <a:t>WebsiteServiceClient</a:t>
            </a:r>
            <a:r>
              <a:rPr lang="en-US" dirty="0" smtClean="0"/>
              <a:t>(); in this</a:t>
            </a:r>
            <a:r>
              <a:rPr lang="en-US" baseline="0" dirty="0" smtClean="0"/>
              <a:t> class, the service will not be a singleton.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B16E81-23D6-6842-B8FA-2EDB0CDFCC7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876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"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rjxs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/Rx"</a:t>
            </a:r>
            <a:r>
              <a:rPr lang="en-US" dirty="0" smtClean="0"/>
              <a:t>; deal</a:t>
            </a:r>
            <a:r>
              <a:rPr lang="en-US" baseline="0" dirty="0" smtClean="0"/>
              <a:t> with the low level </a:t>
            </a:r>
            <a:r>
              <a:rPr lang="en-US" baseline="0" dirty="0" err="1" smtClean="0"/>
              <a:t>ajax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protoal</a:t>
            </a:r>
            <a:r>
              <a:rPr lang="en-US" baseline="0" dirty="0" smtClean="0"/>
              <a:t> (handshake, communication);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B16E81-23D6-6842-B8FA-2EDB0CDFCC7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94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5C824-99F5-234A-8633-526CDAB726C2}" type="datetimeFigureOut">
              <a:rPr lang="en-US" smtClean="0"/>
              <a:t>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34DBB-D393-4C4A-ADDE-2A9DA59A5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289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5C824-99F5-234A-8633-526CDAB726C2}" type="datetimeFigureOut">
              <a:rPr lang="en-US" smtClean="0"/>
              <a:t>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34DBB-D393-4C4A-ADDE-2A9DA59A5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52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5C824-99F5-234A-8633-526CDAB726C2}" type="datetimeFigureOut">
              <a:rPr lang="en-US" smtClean="0"/>
              <a:t>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34DBB-D393-4C4A-ADDE-2A9DA59A5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532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5C824-99F5-234A-8633-526CDAB726C2}" type="datetimeFigureOut">
              <a:rPr lang="en-US" smtClean="0"/>
              <a:t>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34DBB-D393-4C4A-ADDE-2A9DA59A5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57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5C824-99F5-234A-8633-526CDAB726C2}" type="datetimeFigureOut">
              <a:rPr lang="en-US" smtClean="0"/>
              <a:t>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34DBB-D393-4C4A-ADDE-2A9DA59A5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131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5C824-99F5-234A-8633-526CDAB726C2}" type="datetimeFigureOut">
              <a:rPr lang="en-US" smtClean="0"/>
              <a:t>1/9/18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34DBB-D393-4C4A-ADDE-2A9DA59A5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6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5C824-99F5-234A-8633-526CDAB726C2}" type="datetimeFigureOut">
              <a:rPr lang="en-US" smtClean="0"/>
              <a:t>1/9/18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34DBB-D393-4C4A-ADDE-2A9DA59A5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910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5C824-99F5-234A-8633-526CDAB726C2}" type="datetimeFigureOut">
              <a:rPr lang="en-US" smtClean="0"/>
              <a:t>1/9/18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34DBB-D393-4C4A-ADDE-2A9DA59A5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126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5C824-99F5-234A-8633-526CDAB726C2}" type="datetimeFigureOut">
              <a:rPr lang="en-US" smtClean="0"/>
              <a:t>1/9/18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34DBB-D393-4C4A-ADDE-2A9DA59A5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63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5C824-99F5-234A-8633-526CDAB726C2}" type="datetimeFigureOut">
              <a:rPr lang="en-US" smtClean="0"/>
              <a:t>1/9/18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34DBB-D393-4C4A-ADDE-2A9DA59A5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45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5C824-99F5-234A-8633-526CDAB726C2}" type="datetimeFigureOut">
              <a:rPr lang="en-US" smtClean="0"/>
              <a:t>1/9/18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34DBB-D393-4C4A-ADDE-2A9DA59A5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655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5C824-99F5-234A-8633-526CDAB726C2}" type="datetimeFigureOut">
              <a:rPr lang="en-US" smtClean="0"/>
              <a:t>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34DBB-D393-4C4A-ADDE-2A9DA59A5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837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4200/widget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3100/api/widget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WebSite</a:t>
            </a:r>
            <a:r>
              <a:rPr lang="en-US" dirty="0" smtClean="0"/>
              <a:t> Client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851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8-01-07 at 5.46.50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830" b="-4830"/>
          <a:stretch/>
        </p:blipFill>
        <p:spPr>
          <a:xfrm>
            <a:off x="457200" y="586128"/>
            <a:ext cx="8229600" cy="5540035"/>
          </a:xfrm>
        </p:spPr>
      </p:pic>
    </p:spTree>
    <p:extLst>
      <p:ext uri="{BB962C8B-B14F-4D97-AF65-F5344CB8AC3E}">
        <p14:creationId xmlns:p14="http://schemas.microsoft.com/office/powerpoint/2010/main" val="812969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8-01-07 at 5.49.2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359" b="-19359"/>
          <a:stretch>
            <a:fillRect/>
          </a:stretch>
        </p:blipFill>
        <p:spPr>
          <a:xfrm>
            <a:off x="457200" y="561706"/>
            <a:ext cx="8229600" cy="5564457"/>
          </a:xfrm>
        </p:spPr>
      </p:pic>
    </p:spTree>
    <p:extLst>
      <p:ext uri="{BB962C8B-B14F-4D97-AF65-F5344CB8AC3E}">
        <p14:creationId xmlns:p14="http://schemas.microsoft.com/office/powerpoint/2010/main" val="698561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8-01-07 at 5.59.55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" r="2631"/>
          <a:stretch>
            <a:fillRect/>
          </a:stretch>
        </p:blipFill>
        <p:spPr>
          <a:xfrm>
            <a:off x="457200" y="915826"/>
            <a:ext cx="8229600" cy="5210338"/>
          </a:xfrm>
        </p:spPr>
      </p:pic>
    </p:spTree>
    <p:extLst>
      <p:ext uri="{BB962C8B-B14F-4D97-AF65-F5344CB8AC3E}">
        <p14:creationId xmlns:p14="http://schemas.microsoft.com/office/powerpoint/2010/main" val="1086571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Widget Client side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372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Data Model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export class </a:t>
            </a:r>
            <a:r>
              <a:rPr lang="en-US" dirty="0" smtClean="0"/>
              <a:t>Widget {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b="1" dirty="0"/>
              <a:t>_id</a:t>
            </a:r>
            <a:r>
              <a:rPr lang="en-US" dirty="0" smtClean="0"/>
              <a:t>: String;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b="1" dirty="0"/>
              <a:t>type</a:t>
            </a:r>
            <a:r>
              <a:rPr lang="en-US" dirty="0" smtClean="0"/>
              <a:t>: String;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b="1" dirty="0"/>
              <a:t>size</a:t>
            </a:r>
            <a:r>
              <a:rPr lang="en-US" dirty="0" smtClean="0"/>
              <a:t>: Number;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b="1" dirty="0"/>
              <a:t>text</a:t>
            </a:r>
            <a:r>
              <a:rPr lang="en-US" dirty="0" smtClean="0"/>
              <a:t>: String;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b="1" dirty="0"/>
              <a:t>constructor</a:t>
            </a:r>
            <a:r>
              <a:rPr lang="en-US" dirty="0" smtClean="0"/>
              <a:t>(_id: String, </a:t>
            </a:r>
            <a:r>
              <a:rPr lang="en-US" dirty="0" err="1" smtClean="0"/>
              <a:t>type:String</a:t>
            </a:r>
            <a:r>
              <a:rPr lang="en-US" dirty="0" smtClean="0"/>
              <a:t>, size: Number, text: String){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b="1" dirty="0" err="1"/>
              <a:t>this</a:t>
            </a:r>
            <a:r>
              <a:rPr lang="en-US" dirty="0" err="1" smtClean="0"/>
              <a:t>.</a:t>
            </a:r>
            <a:r>
              <a:rPr lang="en-US" b="1" dirty="0" err="1"/>
              <a:t>_id</a:t>
            </a:r>
            <a:r>
              <a:rPr lang="en-US" b="1" dirty="0"/>
              <a:t> </a:t>
            </a:r>
            <a:r>
              <a:rPr lang="en-US" dirty="0" smtClean="0"/>
              <a:t>= _id;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b="1" dirty="0" err="1"/>
              <a:t>this</a:t>
            </a:r>
            <a:r>
              <a:rPr lang="en-US" dirty="0" err="1" smtClean="0"/>
              <a:t>.</a:t>
            </a:r>
            <a:r>
              <a:rPr lang="en-US" b="1" dirty="0" err="1"/>
              <a:t>type</a:t>
            </a:r>
            <a:r>
              <a:rPr lang="en-US" b="1" dirty="0"/>
              <a:t> </a:t>
            </a:r>
            <a:r>
              <a:rPr lang="en-US" dirty="0" smtClean="0"/>
              <a:t>= type;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b="1" dirty="0" err="1"/>
              <a:t>this</a:t>
            </a:r>
            <a:r>
              <a:rPr lang="en-US" dirty="0" err="1" smtClean="0"/>
              <a:t>.</a:t>
            </a:r>
            <a:r>
              <a:rPr lang="en-US" b="1" dirty="0" err="1"/>
              <a:t>size</a:t>
            </a:r>
            <a:r>
              <a:rPr lang="en-US" b="1" dirty="0"/>
              <a:t> </a:t>
            </a:r>
            <a:r>
              <a:rPr lang="en-US" dirty="0" smtClean="0"/>
              <a:t>= size;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b="1" dirty="0" err="1"/>
              <a:t>this</a:t>
            </a:r>
            <a:r>
              <a:rPr lang="en-US" dirty="0" err="1" smtClean="0"/>
              <a:t>.</a:t>
            </a:r>
            <a:r>
              <a:rPr lang="en-US" b="1" dirty="0" err="1"/>
              <a:t>text</a:t>
            </a:r>
            <a:r>
              <a:rPr lang="en-US" b="1" dirty="0"/>
              <a:t> </a:t>
            </a:r>
            <a:r>
              <a:rPr lang="en-US" dirty="0" smtClean="0"/>
              <a:t>= text;</a:t>
            </a:r>
            <a:br>
              <a:rPr lang="en-US" dirty="0" smtClean="0"/>
            </a:br>
            <a:r>
              <a:rPr lang="en-US" dirty="0" smtClean="0"/>
              <a:t>  }</a:t>
            </a:r>
            <a:br>
              <a:rPr lang="en-US" dirty="0" smtClean="0"/>
            </a:br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957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 a Service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import </a:t>
            </a:r>
            <a:r>
              <a:rPr lang="en-US" dirty="0" smtClean="0"/>
              <a:t>{Injectable} </a:t>
            </a:r>
            <a:r>
              <a:rPr lang="en-US" b="1" dirty="0"/>
              <a:t>from '@angular/core'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b="1" dirty="0"/>
              <a:t>import </a:t>
            </a:r>
            <a:r>
              <a:rPr lang="en-US" dirty="0" smtClean="0"/>
              <a:t>{Widget} </a:t>
            </a:r>
            <a:r>
              <a:rPr lang="en-US" b="1" dirty="0"/>
              <a:t>from '../models/</a:t>
            </a:r>
            <a:r>
              <a:rPr lang="en-US" b="1" dirty="0" err="1"/>
              <a:t>widget.model.client</a:t>
            </a:r>
            <a:r>
              <a:rPr lang="en-US" b="1" dirty="0"/>
              <a:t>'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b="1" dirty="0"/>
              <a:t>import </a:t>
            </a:r>
            <a:r>
              <a:rPr lang="en-US" dirty="0" smtClean="0"/>
              <a:t>{</a:t>
            </a:r>
            <a:r>
              <a:rPr lang="en-US" dirty="0"/>
              <a:t>WIDGETS</a:t>
            </a:r>
            <a:r>
              <a:rPr lang="en-US" dirty="0" smtClean="0"/>
              <a:t>} </a:t>
            </a:r>
            <a:r>
              <a:rPr lang="en-US" b="1" dirty="0"/>
              <a:t>from './</a:t>
            </a:r>
            <a:r>
              <a:rPr lang="en-US" b="1" dirty="0" err="1"/>
              <a:t>widget.mock</a:t>
            </a:r>
            <a:r>
              <a:rPr lang="en-US" b="1" dirty="0"/>
              <a:t>'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@</a:t>
            </a:r>
            <a:r>
              <a:rPr lang="en-US" dirty="0"/>
              <a:t>Injectable</a:t>
            </a:r>
            <a:r>
              <a:rPr lang="en-US" dirty="0" smtClean="0"/>
              <a:t>()</a:t>
            </a:r>
            <a:br>
              <a:rPr lang="en-US" dirty="0" smtClean="0"/>
            </a:br>
            <a:r>
              <a:rPr lang="en-US" b="1" dirty="0"/>
              <a:t>export class </a:t>
            </a:r>
            <a:r>
              <a:rPr lang="en-US" dirty="0" err="1" smtClean="0"/>
              <a:t>WidgetService</a:t>
            </a:r>
            <a:r>
              <a:rPr lang="en-US" dirty="0" smtClean="0"/>
              <a:t> {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b="1" dirty="0"/>
              <a:t>widgets</a:t>
            </a:r>
            <a:r>
              <a:rPr lang="en-US" dirty="0" smtClean="0"/>
              <a:t>: Widget[] = </a:t>
            </a:r>
            <a:r>
              <a:rPr lang="en-US" dirty="0"/>
              <a:t>WIDGETS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err="1"/>
              <a:t>findAllWidgets</a:t>
            </a:r>
            <a:r>
              <a:rPr lang="en-US" dirty="0" smtClean="0"/>
              <a:t>() {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b="1" dirty="0"/>
              <a:t>return </a:t>
            </a:r>
            <a:r>
              <a:rPr lang="en-US" b="1" dirty="0" err="1"/>
              <a:t>this</a:t>
            </a:r>
            <a:r>
              <a:rPr lang="en-US" dirty="0" err="1" smtClean="0"/>
              <a:t>.</a:t>
            </a:r>
            <a:r>
              <a:rPr lang="en-US" b="1" dirty="0" err="1"/>
              <a:t>widgets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}</a:t>
            </a:r>
            <a:br>
              <a:rPr lang="en-US" dirty="0" smtClean="0"/>
            </a:br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582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</a:t>
            </a:r>
            <a:r>
              <a:rPr lang="en-US" dirty="0" err="1" smtClean="0"/>
              <a:t>WidgetServices</a:t>
            </a:r>
            <a:r>
              <a:rPr lang="en-US" dirty="0" smtClean="0"/>
              <a:t> provider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rgbClr val="4F81BD"/>
            </a:solidFill>
          </a:ln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/>
              <a:t>import </a:t>
            </a:r>
            <a:r>
              <a:rPr lang="en-US" dirty="0" smtClean="0"/>
              <a:t>{</a:t>
            </a:r>
            <a:r>
              <a:rPr lang="en-US" dirty="0" err="1" smtClean="0">
                <a:solidFill>
                  <a:srgbClr val="FF4FF9"/>
                </a:solidFill>
              </a:rPr>
              <a:t>WidgetService</a:t>
            </a:r>
            <a:r>
              <a:rPr lang="en-US" dirty="0" smtClean="0"/>
              <a:t>} </a:t>
            </a:r>
            <a:r>
              <a:rPr lang="en-US" b="1" dirty="0"/>
              <a:t>from './services/</a:t>
            </a:r>
            <a:r>
              <a:rPr lang="en-US" b="1" dirty="0" err="1"/>
              <a:t>widget.service.client</a:t>
            </a:r>
            <a:r>
              <a:rPr lang="en-US" b="1" dirty="0"/>
              <a:t>'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@</a:t>
            </a:r>
            <a:r>
              <a:rPr lang="en-US" dirty="0" err="1"/>
              <a:t>NgModule</a:t>
            </a:r>
            <a:r>
              <a:rPr lang="en-US" dirty="0" smtClean="0"/>
              <a:t>({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b="1" dirty="0"/>
              <a:t>declarations</a:t>
            </a:r>
            <a:r>
              <a:rPr lang="en-US" dirty="0" smtClean="0"/>
              <a:t>: [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/>
              <a:t>AppComponent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/>
              <a:t>LoginComponent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/>
              <a:t>RegisterComponent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/>
              <a:t>ProfileComponent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/>
              <a:t>WebsiteListComponent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],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b="1" dirty="0"/>
              <a:t>imports</a:t>
            </a:r>
            <a:r>
              <a:rPr lang="en-US" dirty="0" smtClean="0"/>
              <a:t>: [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/>
              <a:t>BrowserModule</a:t>
            </a:r>
            <a:r>
              <a:rPr lang="en-US" dirty="0" smtClean="0"/>
              <a:t>, </a:t>
            </a:r>
            <a:r>
              <a:rPr lang="en-US" dirty="0"/>
              <a:t>routing</a:t>
            </a:r>
            <a:r>
              <a:rPr lang="en-US" dirty="0" smtClean="0"/>
              <a:t>, </a:t>
            </a:r>
            <a:r>
              <a:rPr lang="en-US" dirty="0" err="1" smtClean="0"/>
              <a:t>FormsModule</a:t>
            </a:r>
            <a:r>
              <a:rPr lang="en-US" dirty="0" smtClean="0"/>
              <a:t>, </a:t>
            </a:r>
            <a:r>
              <a:rPr lang="en-US" dirty="0" err="1" smtClean="0"/>
              <a:t>HttpModule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],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rgbClr val="FF6600"/>
                </a:solidFill>
              </a:rPr>
              <a:t>providers</a:t>
            </a:r>
            <a:r>
              <a:rPr lang="en-US" dirty="0" smtClean="0">
                <a:solidFill>
                  <a:srgbClr val="FF6600"/>
                </a:solidFill>
              </a:rPr>
              <a:t>: [</a:t>
            </a:r>
            <a:r>
              <a:rPr lang="en-US" dirty="0" err="1" smtClean="0">
                <a:solidFill>
                  <a:srgbClr val="FF6600"/>
                </a:solidFill>
              </a:rPr>
              <a:t>UserService</a:t>
            </a:r>
            <a:r>
              <a:rPr lang="en-US" dirty="0" smtClean="0">
                <a:solidFill>
                  <a:srgbClr val="FF6600"/>
                </a:solidFill>
              </a:rPr>
              <a:t>, </a:t>
            </a:r>
            <a:r>
              <a:rPr lang="en-US" dirty="0" err="1" smtClean="0">
                <a:solidFill>
                  <a:srgbClr val="FF6600"/>
                </a:solidFill>
              </a:rPr>
              <a:t>WebsiteService</a:t>
            </a:r>
            <a:r>
              <a:rPr lang="en-US" dirty="0" smtClean="0">
                <a:solidFill>
                  <a:srgbClr val="FF6600"/>
                </a:solidFill>
              </a:rPr>
              <a:t>, </a:t>
            </a:r>
            <a:r>
              <a:rPr lang="en-US" dirty="0" err="1" smtClean="0">
                <a:solidFill>
                  <a:srgbClr val="FF4FF9"/>
                </a:solidFill>
              </a:rPr>
              <a:t>WidgetService</a:t>
            </a:r>
            <a:r>
              <a:rPr lang="en-US" dirty="0" smtClean="0">
                <a:solidFill>
                  <a:srgbClr val="FF6600"/>
                </a:solidFill>
              </a:rPr>
              <a:t>],</a:t>
            </a:r>
            <a:br>
              <a:rPr lang="en-US" dirty="0" smtClean="0">
                <a:solidFill>
                  <a:srgbClr val="FF6600"/>
                </a:solidFill>
              </a:rPr>
            </a:br>
            <a:r>
              <a:rPr lang="en-US" dirty="0" smtClean="0"/>
              <a:t>  </a:t>
            </a:r>
            <a:r>
              <a:rPr lang="en-US" b="1" dirty="0"/>
              <a:t>bootstrap</a:t>
            </a:r>
            <a:r>
              <a:rPr lang="en-US" dirty="0" smtClean="0"/>
              <a:t>: [</a:t>
            </a:r>
            <a:r>
              <a:rPr lang="en-US" dirty="0" err="1" smtClean="0"/>
              <a:t>AppComponent</a:t>
            </a:r>
            <a:r>
              <a:rPr lang="en-US" dirty="0" smtClean="0"/>
              <a:t>]</a:t>
            </a:r>
            <a:br>
              <a:rPr lang="en-US" dirty="0" smtClean="0"/>
            </a:br>
            <a:r>
              <a:rPr lang="en-US" dirty="0" smtClean="0"/>
              <a:t>})</a:t>
            </a:r>
            <a:br>
              <a:rPr lang="en-US" dirty="0" smtClean="0"/>
            </a:br>
            <a:r>
              <a:rPr lang="en-US" b="1" dirty="0"/>
              <a:t>export class </a:t>
            </a:r>
            <a:r>
              <a:rPr lang="en-US" dirty="0" err="1" smtClean="0"/>
              <a:t>AppModule</a:t>
            </a:r>
            <a:r>
              <a:rPr lang="en-US" dirty="0" smtClean="0"/>
              <a:t> { }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130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Component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$ cd </a:t>
            </a:r>
            <a:r>
              <a:rPr lang="en-US" dirty="0" err="1"/>
              <a:t>src</a:t>
            </a:r>
            <a:r>
              <a:rPr lang="en-US" dirty="0"/>
              <a:t>/app/views/</a:t>
            </a:r>
            <a:r>
              <a:rPr lang="en-US" dirty="0" smtClean="0"/>
              <a:t>widget</a:t>
            </a:r>
          </a:p>
          <a:p>
            <a:pPr marL="0" indent="0">
              <a:buNone/>
            </a:pPr>
            <a:r>
              <a:rPr lang="en-US" dirty="0" smtClean="0"/>
              <a:t>$ </a:t>
            </a:r>
            <a:r>
              <a:rPr lang="en-US" dirty="0" err="1" smtClean="0"/>
              <a:t>ng</a:t>
            </a:r>
            <a:r>
              <a:rPr lang="en-US" dirty="0" smtClean="0"/>
              <a:t> g c widget-list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181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Inject Service into component,</a:t>
            </a:r>
            <a:br>
              <a:rPr lang="en-US" dirty="0" smtClean="0"/>
            </a:br>
            <a:r>
              <a:rPr lang="en-US" dirty="0" smtClean="0"/>
              <a:t>On </a:t>
            </a:r>
            <a:r>
              <a:rPr lang="en-US" dirty="0" err="1" smtClean="0"/>
              <a:t>Init</a:t>
            </a:r>
            <a:r>
              <a:rPr lang="en-US" dirty="0" smtClean="0"/>
              <a:t>, retrieve data from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Widget-</a:t>
            </a:r>
            <a:r>
              <a:rPr lang="en-US" dirty="0" err="1" smtClean="0"/>
              <a:t>list.component.ts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export </a:t>
            </a:r>
            <a:r>
              <a:rPr lang="en-US" b="1" dirty="0"/>
              <a:t>class </a:t>
            </a:r>
            <a:r>
              <a:rPr lang="en-US" dirty="0" err="1" smtClean="0"/>
              <a:t>WigetListComponent</a:t>
            </a:r>
            <a:r>
              <a:rPr lang="en-US" dirty="0" smtClean="0"/>
              <a:t> </a:t>
            </a:r>
            <a:r>
              <a:rPr lang="en-US" b="1" dirty="0"/>
              <a:t>implements </a:t>
            </a:r>
            <a:r>
              <a:rPr lang="en-US" dirty="0" err="1" smtClean="0"/>
              <a:t>OnInit</a:t>
            </a:r>
            <a:r>
              <a:rPr lang="en-US" dirty="0" smtClean="0"/>
              <a:t> {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b="1" dirty="0" smtClean="0"/>
              <a:t>widgets</a:t>
            </a:r>
            <a:r>
              <a:rPr lang="en-US" dirty="0" smtClean="0"/>
              <a:t>: Widget[];</a:t>
            </a:r>
          </a:p>
          <a:p>
            <a:pPr marL="0" indent="0">
              <a:buNone/>
            </a:pPr>
            <a:r>
              <a:rPr lang="en-US" dirty="0" smtClean="0"/>
              <a:t>  </a:t>
            </a:r>
            <a:r>
              <a:rPr lang="en-US" b="1" dirty="0"/>
              <a:t>constructor</a:t>
            </a:r>
            <a:r>
              <a:rPr lang="en-US" dirty="0" smtClean="0"/>
              <a:t>(</a:t>
            </a:r>
            <a:r>
              <a:rPr lang="en-US" b="1" dirty="0">
                <a:solidFill>
                  <a:srgbClr val="FF4FF9"/>
                </a:solidFill>
              </a:rPr>
              <a:t>private </a:t>
            </a:r>
            <a:r>
              <a:rPr lang="en-US" b="1" dirty="0" err="1">
                <a:solidFill>
                  <a:srgbClr val="FF4FF9"/>
                </a:solidFill>
              </a:rPr>
              <a:t>widgetService</a:t>
            </a:r>
            <a:r>
              <a:rPr lang="en-US" dirty="0" smtClean="0">
                <a:solidFill>
                  <a:srgbClr val="FF4FF9"/>
                </a:solidFill>
              </a:rPr>
              <a:t>: </a:t>
            </a:r>
            <a:r>
              <a:rPr lang="en-US" dirty="0" err="1" smtClean="0">
                <a:solidFill>
                  <a:srgbClr val="FF4FF9"/>
                </a:solidFill>
              </a:rPr>
              <a:t>WidgetService</a:t>
            </a:r>
            <a:r>
              <a:rPr lang="en-US" dirty="0" smtClean="0"/>
              <a:t>) { }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err="1"/>
              <a:t>ngOnInit</a:t>
            </a:r>
            <a:r>
              <a:rPr lang="en-US" dirty="0" smtClean="0"/>
              <a:t>() {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b="1" dirty="0" err="1">
                <a:solidFill>
                  <a:srgbClr val="FF4FF9"/>
                </a:solidFill>
              </a:rPr>
              <a:t>this</a:t>
            </a:r>
            <a:r>
              <a:rPr lang="en-US" dirty="0" err="1" smtClean="0">
                <a:solidFill>
                  <a:srgbClr val="FF4FF9"/>
                </a:solidFill>
              </a:rPr>
              <a:t>.</a:t>
            </a:r>
            <a:r>
              <a:rPr lang="en-US" b="1" dirty="0" err="1">
                <a:solidFill>
                  <a:srgbClr val="FF4FF9"/>
                </a:solidFill>
              </a:rPr>
              <a:t>widgets</a:t>
            </a:r>
            <a:r>
              <a:rPr lang="en-US" b="1" dirty="0">
                <a:solidFill>
                  <a:srgbClr val="FF4FF9"/>
                </a:solidFill>
              </a:rPr>
              <a:t> </a:t>
            </a:r>
            <a:r>
              <a:rPr lang="en-US" dirty="0" smtClean="0">
                <a:solidFill>
                  <a:srgbClr val="FF4FF9"/>
                </a:solidFill>
              </a:rPr>
              <a:t>= </a:t>
            </a:r>
            <a:r>
              <a:rPr lang="en-US" b="1" dirty="0" err="1">
                <a:solidFill>
                  <a:srgbClr val="FF4FF9"/>
                </a:solidFill>
              </a:rPr>
              <a:t>this</a:t>
            </a:r>
            <a:r>
              <a:rPr lang="en-US" dirty="0" err="1" smtClean="0">
                <a:solidFill>
                  <a:srgbClr val="FF4FF9"/>
                </a:solidFill>
              </a:rPr>
              <a:t>.</a:t>
            </a:r>
            <a:r>
              <a:rPr lang="en-US" b="1" dirty="0" err="1">
                <a:solidFill>
                  <a:srgbClr val="FF4FF9"/>
                </a:solidFill>
              </a:rPr>
              <a:t>widgetService</a:t>
            </a:r>
            <a:r>
              <a:rPr lang="en-US" dirty="0" err="1" smtClean="0">
                <a:solidFill>
                  <a:srgbClr val="FF4FF9"/>
                </a:solidFill>
              </a:rPr>
              <a:t>.</a:t>
            </a:r>
            <a:r>
              <a:rPr lang="en-US" dirty="0" err="1">
                <a:solidFill>
                  <a:srgbClr val="FF4FF9"/>
                </a:solidFill>
              </a:rPr>
              <a:t>findAllWidgets</a:t>
            </a:r>
            <a:r>
              <a:rPr lang="en-US" dirty="0" smtClean="0">
                <a:solidFill>
                  <a:srgbClr val="FF4FF9"/>
                </a:solidFill>
              </a:rPr>
              <a:t>();</a:t>
            </a:r>
          </a:p>
          <a:p>
            <a:pPr marL="0" indent="0">
              <a:buNone/>
            </a:pPr>
            <a:r>
              <a:rPr lang="en-US" dirty="0" smtClean="0"/>
              <a:t>  }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}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654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 collection of Data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</a:t>
            </a:r>
            <a:r>
              <a:rPr lang="en-US" dirty="0" smtClean="0">
                <a:effectLst/>
              </a:rPr>
              <a:t>idget-</a:t>
            </a:r>
            <a:r>
              <a:rPr lang="en-US" dirty="0" err="1" smtClean="0">
                <a:effectLst/>
              </a:rPr>
              <a:t>list.component.html</a:t>
            </a:r>
            <a:r>
              <a:rPr lang="en-US" dirty="0" smtClean="0">
                <a:effectLst/>
              </a:rPr>
              <a:t>:</a:t>
            </a:r>
          </a:p>
          <a:p>
            <a:pPr marL="0" indent="0">
              <a:buNone/>
            </a:pPr>
            <a:endParaRPr lang="en-US" dirty="0" smtClean="0">
              <a:effectLst/>
            </a:endParaRPr>
          </a:p>
          <a:p>
            <a:pPr marL="0" indent="0">
              <a:buNone/>
            </a:pPr>
            <a:r>
              <a:rPr lang="en-US" dirty="0" smtClean="0">
                <a:effectLst/>
              </a:rPr>
              <a:t>&lt;</a:t>
            </a:r>
            <a:r>
              <a:rPr lang="en-US" b="1" dirty="0"/>
              <a:t>h1</a:t>
            </a:r>
            <a:r>
              <a:rPr lang="en-US" dirty="0" smtClean="0">
                <a:effectLst/>
              </a:rPr>
              <a:t>&gt;</a:t>
            </a:r>
            <a:r>
              <a:rPr lang="en-US" dirty="0" smtClean="0"/>
              <a:t> Widgets</a:t>
            </a:r>
            <a:r>
              <a:rPr lang="en-US" dirty="0" smtClean="0">
                <a:effectLst/>
              </a:rPr>
              <a:t>&lt;/</a:t>
            </a:r>
            <a:r>
              <a:rPr lang="en-US" b="1" dirty="0"/>
              <a:t>h1</a:t>
            </a:r>
            <a:r>
              <a:rPr lang="en-US" dirty="0" smtClean="0">
                <a:effectLst/>
              </a:rPr>
              <a:t>&gt;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effectLst/>
              </a:rPr>
              <a:t>&lt;</a:t>
            </a:r>
            <a:r>
              <a:rPr lang="en-US" b="1" dirty="0"/>
              <a:t>div *</a:t>
            </a:r>
            <a:r>
              <a:rPr lang="en-US" b="1" dirty="0" err="1"/>
              <a:t>ngFor</a:t>
            </a:r>
            <a:r>
              <a:rPr lang="en-US" b="1" dirty="0"/>
              <a:t> = "let </a:t>
            </a:r>
            <a:r>
              <a:rPr lang="en-US" b="1" i="1" dirty="0"/>
              <a:t>widget</a:t>
            </a:r>
            <a:r>
              <a:rPr lang="en-US" b="1" dirty="0"/>
              <a:t> of widgets"</a:t>
            </a:r>
            <a:r>
              <a:rPr lang="en-US" dirty="0" smtClean="0">
                <a:effectLst/>
              </a:rPr>
              <a:t>&gt;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effectLst/>
              </a:rPr>
              <a:t>&lt;</a:t>
            </a:r>
            <a:r>
              <a:rPr lang="en-US" b="1" dirty="0"/>
              <a:t>div</a:t>
            </a:r>
            <a:r>
              <a:rPr lang="en-US" dirty="0" smtClean="0">
                <a:effectLst/>
              </a:rPr>
              <a:t>&gt;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{{</a:t>
            </a:r>
            <a:r>
              <a:rPr lang="en-US" b="1" i="1" dirty="0" err="1"/>
              <a:t>widget</a:t>
            </a:r>
            <a:r>
              <a:rPr lang="en-US" dirty="0" err="1" smtClean="0"/>
              <a:t>.</a:t>
            </a:r>
            <a:r>
              <a:rPr lang="en-US" b="1" dirty="0" err="1"/>
              <a:t>text</a:t>
            </a:r>
            <a:r>
              <a:rPr lang="en-US" dirty="0" smtClean="0"/>
              <a:t>}}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effectLst/>
              </a:rPr>
              <a:t>&lt;/</a:t>
            </a:r>
            <a:r>
              <a:rPr lang="en-US" b="1" dirty="0"/>
              <a:t>div</a:t>
            </a:r>
            <a:r>
              <a:rPr lang="en-US" dirty="0" smtClean="0">
                <a:effectLst/>
              </a:rPr>
              <a:t>&gt;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effectLst/>
              </a:rPr>
              <a:t>&lt;/</a:t>
            </a:r>
            <a:r>
              <a:rPr lang="en-US" b="1" dirty="0"/>
              <a:t>div</a:t>
            </a:r>
            <a:r>
              <a:rPr lang="en-US" dirty="0" smtClean="0">
                <a:effectLst/>
              </a:rPr>
              <a:t>&gt;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683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8-01-07 at 5.28.4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" r="232"/>
          <a:stretch>
            <a:fillRect/>
          </a:stretch>
        </p:blipFill>
        <p:spPr>
          <a:xfrm>
            <a:off x="457200" y="134322"/>
            <a:ext cx="8323482" cy="5991842"/>
          </a:xfrm>
        </p:spPr>
      </p:pic>
    </p:spTree>
    <p:extLst>
      <p:ext uri="{BB962C8B-B14F-4D97-AF65-F5344CB8AC3E}">
        <p14:creationId xmlns:p14="http://schemas.microsoft.com/office/powerpoint/2010/main" val="445064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Declare Router for new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 smtClean="0"/>
              <a:t>app.routing.ts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err="1"/>
              <a:t>const</a:t>
            </a:r>
            <a:r>
              <a:rPr lang="en-US" b="1" dirty="0"/>
              <a:t> </a:t>
            </a:r>
            <a:r>
              <a:rPr lang="en-US" dirty="0" err="1"/>
              <a:t>appRoutes</a:t>
            </a:r>
            <a:r>
              <a:rPr lang="en-US" dirty="0" smtClean="0"/>
              <a:t>: Routes = [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olidFill>
                  <a:srgbClr val="FF4FF9"/>
                </a:solidFill>
              </a:rPr>
              <a:t>{</a:t>
            </a:r>
            <a:r>
              <a:rPr lang="en-US" b="1" dirty="0">
                <a:solidFill>
                  <a:srgbClr val="FF4FF9"/>
                </a:solidFill>
              </a:rPr>
              <a:t>path</a:t>
            </a:r>
            <a:r>
              <a:rPr lang="en-US" dirty="0" smtClean="0">
                <a:solidFill>
                  <a:srgbClr val="FF4FF9"/>
                </a:solidFill>
              </a:rPr>
              <a:t>: </a:t>
            </a:r>
            <a:r>
              <a:rPr lang="en-US" b="1" dirty="0">
                <a:solidFill>
                  <a:srgbClr val="FF4FF9"/>
                </a:solidFill>
              </a:rPr>
              <a:t>'widget'</a:t>
            </a:r>
            <a:r>
              <a:rPr lang="en-US" dirty="0" smtClean="0">
                <a:solidFill>
                  <a:srgbClr val="FF4FF9"/>
                </a:solidFill>
              </a:rPr>
              <a:t>, </a:t>
            </a:r>
            <a:r>
              <a:rPr lang="en-US" b="1" dirty="0">
                <a:solidFill>
                  <a:srgbClr val="FF4FF9"/>
                </a:solidFill>
              </a:rPr>
              <a:t>component</a:t>
            </a:r>
            <a:r>
              <a:rPr lang="en-US" dirty="0" smtClean="0">
                <a:solidFill>
                  <a:srgbClr val="FF4FF9"/>
                </a:solidFill>
              </a:rPr>
              <a:t>: </a:t>
            </a:r>
            <a:r>
              <a:rPr lang="en-US" dirty="0" err="1" smtClean="0">
                <a:solidFill>
                  <a:srgbClr val="FF4FF9"/>
                </a:solidFill>
              </a:rPr>
              <a:t>WigetListComponent</a:t>
            </a:r>
            <a:r>
              <a:rPr lang="en-US" dirty="0" smtClean="0">
                <a:solidFill>
                  <a:srgbClr val="FF4FF9"/>
                </a:solidFill>
              </a:rPr>
              <a:t>},</a:t>
            </a:r>
            <a:br>
              <a:rPr lang="en-US" dirty="0" smtClean="0">
                <a:solidFill>
                  <a:srgbClr val="FF4FF9"/>
                </a:solidFill>
              </a:rPr>
            </a:br>
            <a:r>
              <a:rPr lang="en-US" dirty="0" smtClean="0"/>
              <a:t>  {</a:t>
            </a:r>
            <a:r>
              <a:rPr lang="en-US" b="1" dirty="0"/>
              <a:t>path</a:t>
            </a:r>
            <a:r>
              <a:rPr lang="en-US" dirty="0" smtClean="0"/>
              <a:t>: </a:t>
            </a:r>
            <a:r>
              <a:rPr lang="en-US" b="1" dirty="0"/>
              <a:t>'login'</a:t>
            </a:r>
            <a:r>
              <a:rPr lang="en-US" dirty="0" smtClean="0"/>
              <a:t>, </a:t>
            </a:r>
            <a:r>
              <a:rPr lang="en-US" b="1" dirty="0"/>
              <a:t>component</a:t>
            </a:r>
            <a:r>
              <a:rPr lang="en-US" dirty="0" smtClean="0"/>
              <a:t>: </a:t>
            </a:r>
            <a:r>
              <a:rPr lang="en-US" dirty="0" err="1" smtClean="0"/>
              <a:t>LoginComponent</a:t>
            </a:r>
            <a:r>
              <a:rPr lang="en-US" dirty="0" smtClean="0"/>
              <a:t>},</a:t>
            </a:r>
            <a:br>
              <a:rPr lang="en-US" dirty="0" smtClean="0"/>
            </a:br>
            <a:r>
              <a:rPr lang="en-US" dirty="0" smtClean="0"/>
              <a:t>  {</a:t>
            </a:r>
            <a:r>
              <a:rPr lang="en-US" b="1" dirty="0"/>
              <a:t>path</a:t>
            </a:r>
            <a:r>
              <a:rPr lang="en-US" dirty="0" smtClean="0"/>
              <a:t>: </a:t>
            </a:r>
            <a:r>
              <a:rPr lang="en-US" b="1" dirty="0"/>
              <a:t>'register'</a:t>
            </a:r>
            <a:r>
              <a:rPr lang="en-US" dirty="0" smtClean="0"/>
              <a:t>, </a:t>
            </a:r>
            <a:r>
              <a:rPr lang="en-US" b="1" dirty="0"/>
              <a:t>component</a:t>
            </a:r>
            <a:r>
              <a:rPr lang="en-US" dirty="0" smtClean="0"/>
              <a:t>: </a:t>
            </a:r>
            <a:r>
              <a:rPr lang="en-US" dirty="0" err="1" smtClean="0"/>
              <a:t>RegisterComponent</a:t>
            </a:r>
            <a:r>
              <a:rPr lang="en-US" dirty="0" smtClean="0"/>
              <a:t>},</a:t>
            </a:r>
            <a:br>
              <a:rPr lang="en-US" dirty="0" smtClean="0"/>
            </a:br>
            <a:r>
              <a:rPr lang="en-US" dirty="0" smtClean="0"/>
              <a:t>  {</a:t>
            </a:r>
            <a:r>
              <a:rPr lang="en-US" b="1" dirty="0"/>
              <a:t>path</a:t>
            </a:r>
            <a:r>
              <a:rPr lang="en-US" dirty="0" smtClean="0"/>
              <a:t>: </a:t>
            </a:r>
            <a:r>
              <a:rPr lang="en-US" b="1" dirty="0"/>
              <a:t>'profile/:</a:t>
            </a:r>
            <a:r>
              <a:rPr lang="en-US" b="1" dirty="0" err="1"/>
              <a:t>userId</a:t>
            </a:r>
            <a:r>
              <a:rPr lang="en-US" b="1" dirty="0"/>
              <a:t>'</a:t>
            </a:r>
            <a:r>
              <a:rPr lang="en-US" dirty="0" smtClean="0"/>
              <a:t>, </a:t>
            </a:r>
            <a:r>
              <a:rPr lang="en-US" b="1" dirty="0"/>
              <a:t>component</a:t>
            </a:r>
            <a:r>
              <a:rPr lang="en-US" dirty="0" smtClean="0"/>
              <a:t>: </a:t>
            </a:r>
            <a:r>
              <a:rPr lang="en-US" dirty="0" err="1" smtClean="0"/>
              <a:t>ProfileComponent</a:t>
            </a:r>
            <a:r>
              <a:rPr lang="en-US" dirty="0" smtClean="0"/>
              <a:t>},</a:t>
            </a:r>
            <a:br>
              <a:rPr lang="en-US" dirty="0" smtClean="0"/>
            </a:br>
            <a:r>
              <a:rPr lang="en-US" dirty="0" smtClean="0"/>
              <a:t>  {</a:t>
            </a:r>
            <a:r>
              <a:rPr lang="en-US" b="1" dirty="0"/>
              <a:t>path</a:t>
            </a:r>
            <a:r>
              <a:rPr lang="en-US" dirty="0" smtClean="0"/>
              <a:t>: </a:t>
            </a:r>
            <a:r>
              <a:rPr lang="en-US" b="1" dirty="0"/>
              <a:t>'profile/:</a:t>
            </a:r>
            <a:r>
              <a:rPr lang="en-US" b="1" dirty="0" err="1"/>
              <a:t>userId</a:t>
            </a:r>
            <a:r>
              <a:rPr lang="en-US" b="1" dirty="0"/>
              <a:t>/website'</a:t>
            </a:r>
            <a:r>
              <a:rPr lang="en-US" dirty="0" smtClean="0"/>
              <a:t>, </a:t>
            </a:r>
            <a:r>
              <a:rPr lang="en-US" b="1" dirty="0"/>
              <a:t>component</a:t>
            </a:r>
            <a:r>
              <a:rPr lang="en-US" dirty="0" smtClean="0"/>
              <a:t>: </a:t>
            </a:r>
            <a:r>
              <a:rPr lang="en-US" dirty="0" err="1" smtClean="0"/>
              <a:t>WebsiteListComponent</a:t>
            </a:r>
            <a:r>
              <a:rPr lang="en-US" dirty="0" smtClean="0"/>
              <a:t>}</a:t>
            </a:r>
            <a:br>
              <a:rPr lang="en-US" dirty="0" smtClean="0"/>
            </a:br>
            <a:r>
              <a:rPr lang="en-US" dirty="0" smtClean="0"/>
              <a:t>];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/>
              <a:t>export </a:t>
            </a:r>
            <a:r>
              <a:rPr lang="en-US" b="1" dirty="0" err="1"/>
              <a:t>const</a:t>
            </a:r>
            <a:r>
              <a:rPr lang="en-US" b="1" dirty="0"/>
              <a:t> </a:t>
            </a:r>
            <a:r>
              <a:rPr lang="en-US" dirty="0"/>
              <a:t>routing </a:t>
            </a:r>
            <a:r>
              <a:rPr lang="en-US" dirty="0" smtClean="0"/>
              <a:t>= </a:t>
            </a:r>
            <a:r>
              <a:rPr lang="en-US" dirty="0" err="1" smtClean="0"/>
              <a:t>RouterModule.</a:t>
            </a:r>
            <a:r>
              <a:rPr lang="en-US" i="1" dirty="0" err="1" smtClean="0">
                <a:effectLst/>
              </a:rPr>
              <a:t>forRoot</a:t>
            </a:r>
            <a:r>
              <a:rPr lang="en-US" dirty="0" smtClean="0"/>
              <a:t>(</a:t>
            </a:r>
            <a:r>
              <a:rPr lang="en-US" dirty="0" err="1"/>
              <a:t>appRoutes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Now </a:t>
            </a:r>
            <a:r>
              <a:rPr lang="en-US" dirty="0" smtClean="0">
                <a:hlinkClick r:id="rId2"/>
              </a:rPr>
              <a:t>http://localhost:4200/widget</a:t>
            </a:r>
            <a:r>
              <a:rPr lang="en-US" dirty="0" smtClean="0"/>
              <a:t> should work.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761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Widget server side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do the same thing from server side.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774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Create Server Mock Data(on server)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 smtClean="0"/>
              <a:t>widget.mock.server.js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err="1" smtClean="0"/>
              <a:t>var</a:t>
            </a:r>
            <a:r>
              <a:rPr lang="en-US" b="1" dirty="0" smtClean="0"/>
              <a:t> </a:t>
            </a:r>
            <a:r>
              <a:rPr lang="en-US" dirty="0"/>
              <a:t>WIDGETS</a:t>
            </a:r>
            <a:r>
              <a:rPr lang="en-US" dirty="0" smtClean="0"/>
              <a:t>[] = [</a:t>
            </a:r>
            <a:br>
              <a:rPr lang="en-US" dirty="0" smtClean="0"/>
            </a:br>
            <a:r>
              <a:rPr lang="en-US" dirty="0" smtClean="0"/>
              <a:t>  { </a:t>
            </a:r>
            <a:r>
              <a:rPr lang="en-US" b="1" dirty="0"/>
              <a:t>"_id"</a:t>
            </a:r>
            <a:r>
              <a:rPr lang="en-US" dirty="0" smtClean="0"/>
              <a:t>: </a:t>
            </a:r>
            <a:r>
              <a:rPr lang="en-US" b="1" dirty="0"/>
              <a:t>"123"</a:t>
            </a:r>
            <a:r>
              <a:rPr lang="en-US" dirty="0" smtClean="0"/>
              <a:t>, </a:t>
            </a:r>
            <a:r>
              <a:rPr lang="en-US" b="1" dirty="0"/>
              <a:t>"type"</a:t>
            </a:r>
            <a:r>
              <a:rPr lang="en-US" dirty="0" smtClean="0"/>
              <a:t>: </a:t>
            </a:r>
            <a:r>
              <a:rPr lang="en-US" b="1" dirty="0"/>
              <a:t>"HEADING"</a:t>
            </a:r>
            <a:r>
              <a:rPr lang="en-US" dirty="0" smtClean="0"/>
              <a:t>,  </a:t>
            </a:r>
            <a:r>
              <a:rPr lang="en-US" b="1" dirty="0"/>
              <a:t>"size"</a:t>
            </a:r>
            <a:r>
              <a:rPr lang="en-US" dirty="0" smtClean="0"/>
              <a:t>: </a:t>
            </a:r>
            <a:r>
              <a:rPr lang="en-US" dirty="0"/>
              <a:t>2</a:t>
            </a:r>
            <a:r>
              <a:rPr lang="en-US" dirty="0" smtClean="0"/>
              <a:t>, </a:t>
            </a:r>
            <a:r>
              <a:rPr lang="en-US" b="1" dirty="0"/>
              <a:t>"text"</a:t>
            </a:r>
            <a:r>
              <a:rPr lang="en-US" dirty="0" smtClean="0"/>
              <a:t>: </a:t>
            </a:r>
            <a:r>
              <a:rPr lang="en-US" b="1" dirty="0"/>
              <a:t>"GIZMODO"</a:t>
            </a:r>
            <a:r>
              <a:rPr lang="en-US" dirty="0" smtClean="0"/>
              <a:t>, </a:t>
            </a:r>
            <a:r>
              <a:rPr lang="en-US" b="1" dirty="0"/>
              <a:t>"</a:t>
            </a:r>
            <a:r>
              <a:rPr lang="en-US" b="1" dirty="0" err="1"/>
              <a:t>src</a:t>
            </a:r>
            <a:r>
              <a:rPr lang="en-US" b="1" dirty="0"/>
              <a:t>"</a:t>
            </a:r>
            <a:r>
              <a:rPr lang="en-US" dirty="0" smtClean="0"/>
              <a:t>: </a:t>
            </a:r>
            <a:r>
              <a:rPr lang="en-US" b="1" dirty="0"/>
              <a:t>""</a:t>
            </a:r>
            <a:r>
              <a:rPr lang="en-US" dirty="0" smtClean="0"/>
              <a:t>},</a:t>
            </a:r>
            <a:br>
              <a:rPr lang="en-US" dirty="0" smtClean="0"/>
            </a:br>
            <a:r>
              <a:rPr lang="en-US" dirty="0" smtClean="0"/>
              <a:t>  { </a:t>
            </a:r>
            <a:r>
              <a:rPr lang="en-US" b="1" dirty="0"/>
              <a:t>"_id"</a:t>
            </a:r>
            <a:r>
              <a:rPr lang="en-US" dirty="0" smtClean="0"/>
              <a:t>: </a:t>
            </a:r>
            <a:r>
              <a:rPr lang="en-US" b="1" dirty="0"/>
              <a:t>"234"</a:t>
            </a:r>
            <a:r>
              <a:rPr lang="en-US" dirty="0" smtClean="0"/>
              <a:t>, </a:t>
            </a:r>
            <a:r>
              <a:rPr lang="en-US" b="1" dirty="0"/>
              <a:t>"type"</a:t>
            </a:r>
            <a:r>
              <a:rPr lang="en-US" dirty="0" smtClean="0"/>
              <a:t>: </a:t>
            </a:r>
            <a:r>
              <a:rPr lang="en-US" b="1" dirty="0"/>
              <a:t>"HEADING"</a:t>
            </a:r>
            <a:r>
              <a:rPr lang="en-US" dirty="0" smtClean="0"/>
              <a:t>, </a:t>
            </a:r>
            <a:r>
              <a:rPr lang="en-US" b="1" dirty="0"/>
              <a:t>"size"</a:t>
            </a:r>
            <a:r>
              <a:rPr lang="en-US" dirty="0" smtClean="0"/>
              <a:t>: </a:t>
            </a:r>
            <a:r>
              <a:rPr lang="en-US" dirty="0"/>
              <a:t>4</a:t>
            </a:r>
            <a:r>
              <a:rPr lang="en-US" dirty="0" smtClean="0"/>
              <a:t>, </a:t>
            </a:r>
            <a:r>
              <a:rPr lang="en-US" b="1" dirty="0"/>
              <a:t>"text"</a:t>
            </a:r>
            <a:r>
              <a:rPr lang="en-US" dirty="0" smtClean="0"/>
              <a:t>: </a:t>
            </a:r>
            <a:r>
              <a:rPr lang="en-US" b="1" dirty="0"/>
              <a:t>"</a:t>
            </a:r>
            <a:r>
              <a:rPr lang="en-US" b="1" dirty="0" err="1"/>
              <a:t>Lorem</a:t>
            </a:r>
            <a:r>
              <a:rPr lang="en-US" b="1" dirty="0"/>
              <a:t> </a:t>
            </a:r>
            <a:r>
              <a:rPr lang="en-US" b="1" dirty="0" err="1"/>
              <a:t>ipsum</a:t>
            </a:r>
            <a:r>
              <a:rPr lang="en-US" b="1" dirty="0"/>
              <a:t>"</a:t>
            </a:r>
            <a:r>
              <a:rPr lang="en-US" dirty="0" smtClean="0"/>
              <a:t>, </a:t>
            </a:r>
            <a:r>
              <a:rPr lang="en-US" b="1" dirty="0"/>
              <a:t>"</a:t>
            </a:r>
            <a:r>
              <a:rPr lang="en-US" b="1" dirty="0" err="1"/>
              <a:t>src</a:t>
            </a:r>
            <a:r>
              <a:rPr lang="en-US" b="1" dirty="0"/>
              <a:t>"</a:t>
            </a:r>
            <a:r>
              <a:rPr lang="en-US" dirty="0" smtClean="0"/>
              <a:t>:</a:t>
            </a:r>
            <a:r>
              <a:rPr lang="en-US" b="1" dirty="0"/>
              <a:t>""</a:t>
            </a:r>
            <a:r>
              <a:rPr lang="en-US" dirty="0" smtClean="0"/>
              <a:t>},</a:t>
            </a:r>
            <a:br>
              <a:rPr lang="en-US" dirty="0" smtClean="0"/>
            </a:br>
            <a:r>
              <a:rPr lang="en-US" dirty="0" smtClean="0"/>
              <a:t>  { </a:t>
            </a:r>
            <a:r>
              <a:rPr lang="en-US" b="1" dirty="0"/>
              <a:t>"_id"</a:t>
            </a:r>
            <a:r>
              <a:rPr lang="en-US" dirty="0" smtClean="0"/>
              <a:t>: </a:t>
            </a:r>
            <a:r>
              <a:rPr lang="en-US" b="1" dirty="0"/>
              <a:t>"345"</a:t>
            </a:r>
            <a:r>
              <a:rPr lang="en-US" dirty="0" smtClean="0"/>
              <a:t>, </a:t>
            </a:r>
            <a:r>
              <a:rPr lang="en-US" b="1" dirty="0"/>
              <a:t>"type"</a:t>
            </a:r>
            <a:r>
              <a:rPr lang="en-US" dirty="0" smtClean="0"/>
              <a:t>: </a:t>
            </a:r>
            <a:r>
              <a:rPr lang="en-US" b="1" dirty="0"/>
              <a:t>"IMAGE"</a:t>
            </a:r>
            <a:r>
              <a:rPr lang="en-US" dirty="0" smtClean="0"/>
              <a:t>, </a:t>
            </a:r>
            <a:r>
              <a:rPr lang="en-US" b="1" dirty="0"/>
              <a:t>"size"</a:t>
            </a:r>
            <a:r>
              <a:rPr lang="en-US" dirty="0" smtClean="0"/>
              <a:t>: </a:t>
            </a:r>
            <a:r>
              <a:rPr lang="en-US" dirty="0"/>
              <a:t>5</a:t>
            </a:r>
            <a:r>
              <a:rPr lang="en-US" dirty="0" smtClean="0"/>
              <a:t>, </a:t>
            </a:r>
            <a:r>
              <a:rPr lang="en-US" b="1" dirty="0"/>
              <a:t>"text"</a:t>
            </a:r>
            <a:r>
              <a:rPr lang="en-US" dirty="0" smtClean="0"/>
              <a:t>: </a:t>
            </a:r>
            <a:r>
              <a:rPr lang="en-US" b="1" dirty="0"/>
              <a:t>"testing"</a:t>
            </a:r>
            <a:r>
              <a:rPr lang="en-US" dirty="0" smtClean="0"/>
              <a:t>, </a:t>
            </a:r>
            <a:r>
              <a:rPr lang="en-US" b="1" dirty="0"/>
              <a:t>"</a:t>
            </a:r>
            <a:r>
              <a:rPr lang="en-US" b="1" dirty="0" err="1"/>
              <a:t>src</a:t>
            </a:r>
            <a:r>
              <a:rPr lang="en-US" b="1" dirty="0"/>
              <a:t>"</a:t>
            </a:r>
            <a:r>
              <a:rPr lang="en-US" dirty="0" smtClean="0"/>
              <a:t>: </a:t>
            </a:r>
            <a:r>
              <a:rPr lang="en-US" b="1" dirty="0"/>
              <a:t>""</a:t>
            </a:r>
            <a:r>
              <a:rPr lang="en-US" dirty="0" smtClean="0"/>
              <a:t>}</a:t>
            </a:r>
            <a:br>
              <a:rPr lang="en-US" dirty="0" smtClean="0"/>
            </a:br>
            <a:r>
              <a:rPr lang="en-US" dirty="0" smtClean="0"/>
              <a:t>];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1" i="1" dirty="0" err="1"/>
              <a:t>module</a:t>
            </a:r>
            <a:r>
              <a:rPr lang="en-US" dirty="0" err="1" smtClean="0"/>
              <a:t>.exports</a:t>
            </a:r>
            <a:r>
              <a:rPr lang="en-US" dirty="0" smtClean="0"/>
              <a:t> = </a:t>
            </a:r>
            <a:r>
              <a:rPr lang="en-US" dirty="0"/>
              <a:t>WIDGETS</a:t>
            </a:r>
            <a:r>
              <a:rPr lang="en-US" dirty="0" smtClean="0"/>
              <a:t>;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946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web Service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 smtClean="0"/>
              <a:t>widget.sevice.server.js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b="1" i="1" dirty="0" err="1"/>
              <a:t>module</a:t>
            </a:r>
            <a:r>
              <a:rPr lang="en-US" dirty="0" err="1" smtClean="0"/>
              <a:t>.exports</a:t>
            </a:r>
            <a:r>
              <a:rPr lang="en-US" dirty="0" smtClean="0"/>
              <a:t> = </a:t>
            </a:r>
            <a:r>
              <a:rPr lang="en-US" b="1" dirty="0"/>
              <a:t>function </a:t>
            </a:r>
            <a:r>
              <a:rPr lang="en-US" dirty="0" smtClean="0"/>
              <a:t>(app) {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err="1" smtClean="0"/>
              <a:t>app.</a:t>
            </a:r>
            <a:r>
              <a:rPr lang="en-US" dirty="0" err="1"/>
              <a:t>get</a:t>
            </a:r>
            <a:r>
              <a:rPr lang="en-US" dirty="0" smtClean="0"/>
              <a:t>(</a:t>
            </a:r>
            <a:r>
              <a:rPr lang="en-US" b="1" dirty="0"/>
              <a:t>"/</a:t>
            </a:r>
            <a:r>
              <a:rPr lang="en-US" b="1" dirty="0" err="1"/>
              <a:t>api</a:t>
            </a:r>
            <a:r>
              <a:rPr lang="en-US" b="1" dirty="0"/>
              <a:t>/widget"</a:t>
            </a:r>
            <a:r>
              <a:rPr lang="en-US" dirty="0" smtClean="0"/>
              <a:t>, </a:t>
            </a:r>
            <a:r>
              <a:rPr lang="en-US" i="1" dirty="0" err="1" smtClean="0">
                <a:effectLst/>
              </a:rPr>
              <a:t>findAllWidgets</a:t>
            </a:r>
            <a:r>
              <a:rPr lang="en-US" dirty="0" smtClean="0"/>
              <a:t>);</a:t>
            </a:r>
            <a:br>
              <a:rPr lang="en-US" dirty="0" smtClean="0"/>
            </a:br>
            <a:r>
              <a:rPr lang="en-US" dirty="0" smtClean="0"/>
              <a:t>  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b="1" dirty="0" err="1"/>
              <a:t>var</a:t>
            </a:r>
            <a:r>
              <a:rPr lang="en-US" b="1" dirty="0"/>
              <a:t> </a:t>
            </a:r>
            <a:r>
              <a:rPr lang="en-US" dirty="0"/>
              <a:t>WIDGETS </a:t>
            </a:r>
            <a:r>
              <a:rPr lang="en-US" dirty="0" smtClean="0"/>
              <a:t>= </a:t>
            </a:r>
            <a:r>
              <a:rPr lang="en-US" b="1" i="1" dirty="0"/>
              <a:t>require</a:t>
            </a:r>
            <a:r>
              <a:rPr lang="en-US" dirty="0" smtClean="0"/>
              <a:t>(</a:t>
            </a:r>
            <a:r>
              <a:rPr lang="en-US" b="1" dirty="0" smtClean="0"/>
              <a:t>”./</a:t>
            </a:r>
            <a:r>
              <a:rPr lang="en-US" b="1" dirty="0" err="1" smtClean="0"/>
              <a:t>widget.mock.server</a:t>
            </a:r>
            <a:r>
              <a:rPr lang="en-US" b="1" dirty="0"/>
              <a:t>"</a:t>
            </a:r>
            <a:r>
              <a:rPr lang="en-US" dirty="0" smtClean="0"/>
              <a:t>);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b="1" dirty="0"/>
              <a:t>function </a:t>
            </a:r>
            <a:r>
              <a:rPr lang="en-US" i="1" dirty="0" err="1" smtClean="0">
                <a:effectLst/>
              </a:rPr>
              <a:t>findAllWidgets</a:t>
            </a:r>
            <a:r>
              <a:rPr lang="en-US" dirty="0" smtClean="0"/>
              <a:t>(</a:t>
            </a:r>
            <a:r>
              <a:rPr lang="en-US" dirty="0" err="1" smtClean="0"/>
              <a:t>req</a:t>
            </a:r>
            <a:r>
              <a:rPr lang="en-US" dirty="0" smtClean="0"/>
              <a:t>, res) {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/>
              <a:t>res.</a:t>
            </a:r>
            <a:r>
              <a:rPr lang="en-US" dirty="0" err="1"/>
              <a:t>json</a:t>
            </a:r>
            <a:r>
              <a:rPr lang="en-US" dirty="0" smtClean="0"/>
              <a:t>(</a:t>
            </a:r>
            <a:r>
              <a:rPr lang="en-US" dirty="0"/>
              <a:t>WIDGETS</a:t>
            </a:r>
            <a:r>
              <a:rPr lang="en-US" dirty="0" smtClean="0"/>
              <a:t>);</a:t>
            </a:r>
            <a:br>
              <a:rPr lang="en-US" dirty="0" smtClean="0"/>
            </a:br>
            <a:r>
              <a:rPr lang="en-US" dirty="0" smtClean="0"/>
              <a:t>  }</a:t>
            </a:r>
            <a:br>
              <a:rPr lang="en-US" dirty="0" smtClean="0"/>
            </a:br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959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Plug into </a:t>
            </a:r>
            <a:r>
              <a:rPr lang="en-US" dirty="0" err="1" smtClean="0"/>
              <a:t>app.js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9080648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 smtClean="0"/>
              <a:t>app.js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b="1" i="1" dirty="0" err="1"/>
              <a:t>module</a:t>
            </a:r>
            <a:r>
              <a:rPr lang="en-US" dirty="0" err="1" smtClean="0"/>
              <a:t>.exports</a:t>
            </a:r>
            <a:r>
              <a:rPr lang="en-US" dirty="0" smtClean="0"/>
              <a:t> = </a:t>
            </a:r>
            <a:r>
              <a:rPr lang="en-US" b="1" dirty="0"/>
              <a:t>function </a:t>
            </a:r>
            <a:r>
              <a:rPr lang="en-US" dirty="0" smtClean="0"/>
              <a:t>(app){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b="1" i="1" dirty="0"/>
              <a:t>require</a:t>
            </a:r>
            <a:r>
              <a:rPr lang="en-US" dirty="0" smtClean="0"/>
              <a:t>(</a:t>
            </a:r>
            <a:r>
              <a:rPr lang="en-US" b="1" dirty="0"/>
              <a:t>"./services/</a:t>
            </a:r>
            <a:r>
              <a:rPr lang="en-US" b="1" dirty="0" err="1"/>
              <a:t>user.service.server</a:t>
            </a:r>
            <a:r>
              <a:rPr lang="en-US" b="1" dirty="0"/>
              <a:t>"</a:t>
            </a:r>
            <a:r>
              <a:rPr lang="en-US" dirty="0" smtClean="0"/>
              <a:t>)(app);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solidFill>
                  <a:srgbClr val="FF4FF9"/>
                </a:solidFill>
              </a:rPr>
              <a:t> </a:t>
            </a:r>
            <a:r>
              <a:rPr lang="en-US" b="1" i="1" dirty="0">
                <a:solidFill>
                  <a:srgbClr val="FF4FF9"/>
                </a:solidFill>
              </a:rPr>
              <a:t>require</a:t>
            </a:r>
            <a:r>
              <a:rPr lang="en-US" dirty="0" smtClean="0">
                <a:solidFill>
                  <a:srgbClr val="FF4FF9"/>
                </a:solidFill>
              </a:rPr>
              <a:t>(</a:t>
            </a:r>
            <a:r>
              <a:rPr lang="en-US" b="1" dirty="0">
                <a:solidFill>
                  <a:srgbClr val="FF4FF9"/>
                </a:solidFill>
              </a:rPr>
              <a:t>"./services/</a:t>
            </a:r>
            <a:r>
              <a:rPr lang="en-US" b="1" dirty="0" err="1">
                <a:solidFill>
                  <a:srgbClr val="FF4FF9"/>
                </a:solidFill>
              </a:rPr>
              <a:t>widget.service.server</a:t>
            </a:r>
            <a:r>
              <a:rPr lang="en-US" b="1" dirty="0">
                <a:solidFill>
                  <a:srgbClr val="FF4FF9"/>
                </a:solidFill>
              </a:rPr>
              <a:t>"</a:t>
            </a:r>
            <a:r>
              <a:rPr lang="en-US" dirty="0" smtClean="0">
                <a:solidFill>
                  <a:srgbClr val="FF4FF9"/>
                </a:solidFill>
              </a:rPr>
              <a:t>)(app);</a:t>
            </a:r>
            <a:br>
              <a:rPr lang="en-US" dirty="0" smtClean="0">
                <a:solidFill>
                  <a:srgbClr val="FF4FF9"/>
                </a:solidFill>
              </a:rPr>
            </a:br>
            <a:r>
              <a:rPr lang="en-US" dirty="0" smtClean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Now restart the server, </a:t>
            </a:r>
            <a:r>
              <a:rPr lang="en-US" dirty="0" smtClean="0">
                <a:hlinkClick r:id="rId2"/>
              </a:rPr>
              <a:t>http://localhost:3100/api/widget</a:t>
            </a:r>
            <a:r>
              <a:rPr lang="en-US" dirty="0" smtClean="0"/>
              <a:t> should return all the widgets.</a:t>
            </a:r>
          </a:p>
          <a:p>
            <a:pPr marL="0" indent="0">
              <a:buNone/>
            </a:pPr>
            <a:r>
              <a:rPr lang="en-US" dirty="0" smtClean="0"/>
              <a:t>Now we need to make angular to access 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197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Inject Http Service to Client Service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import </a:t>
            </a:r>
            <a:r>
              <a:rPr lang="en-US" dirty="0" smtClean="0"/>
              <a:t>{Injectable} </a:t>
            </a:r>
            <a:r>
              <a:rPr lang="en-US" b="1" dirty="0"/>
              <a:t>from '@angular/core'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b="1" dirty="0"/>
              <a:t>import </a:t>
            </a:r>
            <a:r>
              <a:rPr lang="en-US" dirty="0" smtClean="0"/>
              <a:t>{Widget} </a:t>
            </a:r>
            <a:r>
              <a:rPr lang="en-US" b="1" dirty="0"/>
              <a:t>from '../models/</a:t>
            </a:r>
            <a:r>
              <a:rPr lang="en-US" b="1" dirty="0" err="1"/>
              <a:t>widget.model.client</a:t>
            </a:r>
            <a:r>
              <a:rPr lang="en-US" b="1" dirty="0"/>
              <a:t>'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b="1" dirty="0">
                <a:solidFill>
                  <a:srgbClr val="FF4FF9"/>
                </a:solidFill>
              </a:rPr>
              <a:t>import '</a:t>
            </a:r>
            <a:r>
              <a:rPr lang="en-US" b="1" dirty="0" err="1">
                <a:solidFill>
                  <a:srgbClr val="FF4FF9"/>
                </a:solidFill>
              </a:rPr>
              <a:t>rxjs</a:t>
            </a:r>
            <a:r>
              <a:rPr lang="en-US" b="1" dirty="0">
                <a:solidFill>
                  <a:srgbClr val="FF4FF9"/>
                </a:solidFill>
              </a:rPr>
              <a:t>/Rx'</a:t>
            </a:r>
            <a:r>
              <a:rPr lang="en-US" dirty="0" smtClean="0">
                <a:solidFill>
                  <a:srgbClr val="FF4FF9"/>
                </a:solidFill>
              </a:rPr>
              <a:t>;</a:t>
            </a:r>
            <a:br>
              <a:rPr lang="en-US" dirty="0" smtClean="0">
                <a:solidFill>
                  <a:srgbClr val="FF4FF9"/>
                </a:solidFill>
              </a:rPr>
            </a:br>
            <a:r>
              <a:rPr lang="en-US" dirty="0" smtClean="0">
                <a:solidFill>
                  <a:srgbClr val="FF4FF9"/>
                </a:solidFill>
              </a:rPr>
              <a:t/>
            </a:r>
            <a:br>
              <a:rPr lang="en-US" dirty="0" smtClean="0">
                <a:solidFill>
                  <a:srgbClr val="FF4FF9"/>
                </a:solidFill>
              </a:rPr>
            </a:br>
            <a:r>
              <a:rPr lang="en-US" b="1" dirty="0">
                <a:solidFill>
                  <a:srgbClr val="FF4FF9"/>
                </a:solidFill>
              </a:rPr>
              <a:t>import </a:t>
            </a:r>
            <a:r>
              <a:rPr lang="en-US" dirty="0" smtClean="0">
                <a:solidFill>
                  <a:srgbClr val="FF4FF9"/>
                </a:solidFill>
              </a:rPr>
              <a:t>{Http} </a:t>
            </a:r>
            <a:r>
              <a:rPr lang="en-US" b="1" dirty="0">
                <a:solidFill>
                  <a:srgbClr val="FF4FF9"/>
                </a:solidFill>
              </a:rPr>
              <a:t>from '@angular/http'</a:t>
            </a:r>
            <a:r>
              <a:rPr lang="en-US" dirty="0" smtClean="0">
                <a:solidFill>
                  <a:srgbClr val="FF4FF9"/>
                </a:solidFill>
              </a:rPr>
              <a:t>;</a:t>
            </a:r>
            <a:br>
              <a:rPr lang="en-US" dirty="0" smtClean="0">
                <a:solidFill>
                  <a:srgbClr val="FF4FF9"/>
                </a:solidFill>
              </a:rPr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@</a:t>
            </a:r>
            <a:r>
              <a:rPr lang="en-US" dirty="0"/>
              <a:t>Injectable</a:t>
            </a:r>
            <a:r>
              <a:rPr lang="en-US" dirty="0" smtClean="0"/>
              <a:t>()</a:t>
            </a:r>
            <a:br>
              <a:rPr lang="en-US" dirty="0" smtClean="0"/>
            </a:br>
            <a:r>
              <a:rPr lang="en-US" b="1" dirty="0"/>
              <a:t>export class </a:t>
            </a:r>
            <a:r>
              <a:rPr lang="en-US" dirty="0" err="1" smtClean="0"/>
              <a:t>WidgetService</a:t>
            </a:r>
            <a:r>
              <a:rPr lang="en-US" dirty="0" smtClean="0"/>
              <a:t> {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b="1" dirty="0"/>
              <a:t>constructor</a:t>
            </a:r>
            <a:r>
              <a:rPr lang="en-US" dirty="0" smtClean="0"/>
              <a:t>(</a:t>
            </a:r>
            <a:r>
              <a:rPr lang="en-US" b="1" dirty="0">
                <a:solidFill>
                  <a:srgbClr val="FF4FF9"/>
                </a:solidFill>
              </a:rPr>
              <a:t>private http</a:t>
            </a:r>
            <a:r>
              <a:rPr lang="en-US" dirty="0" smtClean="0">
                <a:solidFill>
                  <a:srgbClr val="FF4FF9"/>
                </a:solidFill>
              </a:rPr>
              <a:t>: Http</a:t>
            </a:r>
            <a:r>
              <a:rPr lang="en-US" dirty="0" smtClean="0"/>
              <a:t>){}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…</a:t>
            </a:r>
            <a:br>
              <a:rPr lang="en-US" dirty="0" smtClean="0"/>
            </a:br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319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Retrieve Data collection asynchronously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export class </a:t>
            </a:r>
            <a:r>
              <a:rPr lang="en-US" dirty="0" err="1" smtClean="0"/>
              <a:t>WidgetService</a:t>
            </a:r>
            <a:r>
              <a:rPr lang="en-US" dirty="0" smtClean="0"/>
              <a:t> {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b="1" dirty="0"/>
              <a:t>constructor</a:t>
            </a:r>
            <a:r>
              <a:rPr lang="en-US" dirty="0" smtClean="0"/>
              <a:t>(</a:t>
            </a:r>
            <a:r>
              <a:rPr lang="en-US" b="1" dirty="0"/>
              <a:t>private http</a:t>
            </a:r>
            <a:r>
              <a:rPr lang="en-US" dirty="0" smtClean="0"/>
              <a:t>: Http){}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err="1"/>
              <a:t>findAllWidgets</a:t>
            </a:r>
            <a:r>
              <a:rPr lang="en-US" dirty="0" smtClean="0"/>
              <a:t>(){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b="1" dirty="0">
                <a:solidFill>
                  <a:srgbClr val="FF4FF9"/>
                </a:solidFill>
              </a:rPr>
              <a:t>return </a:t>
            </a:r>
            <a:r>
              <a:rPr lang="en-US" b="1" dirty="0" err="1">
                <a:solidFill>
                  <a:srgbClr val="FF4FF9"/>
                </a:solidFill>
              </a:rPr>
              <a:t>this</a:t>
            </a:r>
            <a:r>
              <a:rPr lang="en-US" dirty="0" err="1" smtClean="0">
                <a:solidFill>
                  <a:srgbClr val="FF4FF9"/>
                </a:solidFill>
              </a:rPr>
              <a:t>.</a:t>
            </a:r>
            <a:r>
              <a:rPr lang="en-US" b="1" dirty="0" err="1">
                <a:solidFill>
                  <a:srgbClr val="FF4FF9"/>
                </a:solidFill>
              </a:rPr>
              <a:t>http</a:t>
            </a:r>
            <a:r>
              <a:rPr lang="en-US" dirty="0" err="1" smtClean="0">
                <a:solidFill>
                  <a:srgbClr val="FF4FF9"/>
                </a:solidFill>
              </a:rPr>
              <a:t>.</a:t>
            </a:r>
            <a:r>
              <a:rPr lang="en-US" dirty="0" err="1">
                <a:solidFill>
                  <a:srgbClr val="FF4FF9"/>
                </a:solidFill>
              </a:rPr>
              <a:t>get</a:t>
            </a:r>
            <a:r>
              <a:rPr lang="en-US" dirty="0" smtClean="0">
                <a:solidFill>
                  <a:srgbClr val="FF4FF9"/>
                </a:solidFill>
              </a:rPr>
              <a:t>(</a:t>
            </a:r>
            <a:r>
              <a:rPr lang="en-US" b="1" dirty="0">
                <a:solidFill>
                  <a:srgbClr val="FF4FF9"/>
                </a:solidFill>
              </a:rPr>
              <a:t>'http://localhost:3100/</a:t>
            </a:r>
            <a:r>
              <a:rPr lang="en-US" b="1" dirty="0" err="1">
                <a:solidFill>
                  <a:srgbClr val="FF4FF9"/>
                </a:solidFill>
              </a:rPr>
              <a:t>api</a:t>
            </a:r>
            <a:r>
              <a:rPr lang="en-US" b="1" dirty="0">
                <a:solidFill>
                  <a:srgbClr val="FF4FF9"/>
                </a:solidFill>
              </a:rPr>
              <a:t>/widget'</a:t>
            </a:r>
            <a:r>
              <a:rPr lang="en-US" dirty="0" smtClean="0">
                <a:solidFill>
                  <a:srgbClr val="FF4FF9"/>
                </a:solidFill>
              </a:rPr>
              <a:t>).</a:t>
            </a:r>
            <a:r>
              <a:rPr lang="en-US" b="1" dirty="0">
                <a:solidFill>
                  <a:srgbClr val="FF4FF9"/>
                </a:solidFill>
              </a:rPr>
              <a:t>map</a:t>
            </a:r>
            <a:r>
              <a:rPr lang="en-US" dirty="0" smtClean="0">
                <a:solidFill>
                  <a:srgbClr val="FF4FF9"/>
                </a:solidFill>
              </a:rPr>
              <a:t>((response: Response) =&gt; {</a:t>
            </a:r>
            <a:br>
              <a:rPr lang="en-US" dirty="0" smtClean="0">
                <a:solidFill>
                  <a:srgbClr val="FF4FF9"/>
                </a:solidFill>
              </a:rPr>
            </a:br>
            <a:r>
              <a:rPr lang="en-US" dirty="0" smtClean="0">
                <a:solidFill>
                  <a:srgbClr val="FF4FF9"/>
                </a:solidFill>
              </a:rPr>
              <a:t>       </a:t>
            </a:r>
            <a:r>
              <a:rPr lang="en-US" b="1" dirty="0">
                <a:solidFill>
                  <a:srgbClr val="FF4FF9"/>
                </a:solidFill>
              </a:rPr>
              <a:t>return </a:t>
            </a:r>
            <a:r>
              <a:rPr lang="en-US" dirty="0" err="1" smtClean="0">
                <a:solidFill>
                  <a:srgbClr val="FF4FF9"/>
                </a:solidFill>
              </a:rPr>
              <a:t>response.</a:t>
            </a:r>
            <a:r>
              <a:rPr lang="en-US" dirty="0" err="1">
                <a:solidFill>
                  <a:srgbClr val="FF4FF9"/>
                </a:solidFill>
              </a:rPr>
              <a:t>json</a:t>
            </a:r>
            <a:r>
              <a:rPr lang="en-US" dirty="0" smtClean="0">
                <a:solidFill>
                  <a:srgbClr val="FF4FF9"/>
                </a:solidFill>
              </a:rPr>
              <a:t>();</a:t>
            </a:r>
            <a:br>
              <a:rPr lang="en-US" dirty="0" smtClean="0">
                <a:solidFill>
                  <a:srgbClr val="FF4FF9"/>
                </a:solidFill>
              </a:rPr>
            </a:br>
            <a:r>
              <a:rPr lang="en-US" dirty="0" smtClean="0"/>
              <a:t>    })</a:t>
            </a:r>
            <a:br>
              <a:rPr lang="en-US" dirty="0" smtClean="0"/>
            </a:br>
            <a:r>
              <a:rPr lang="en-US" dirty="0" smtClean="0"/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515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</a:t>
            </a:r>
            <a:r>
              <a:rPr lang="en-US" dirty="0" err="1" smtClean="0"/>
              <a:t>Init</a:t>
            </a:r>
            <a:r>
              <a:rPr lang="en-US" dirty="0" smtClean="0"/>
              <a:t>, retrieve data from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w</a:t>
            </a:r>
            <a:r>
              <a:rPr lang="en-US" dirty="0" smtClean="0"/>
              <a:t>idget-</a:t>
            </a:r>
            <a:r>
              <a:rPr lang="en-US" dirty="0" err="1" smtClean="0"/>
              <a:t>list.component.ts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export class </a:t>
            </a:r>
            <a:r>
              <a:rPr lang="en-US" dirty="0" err="1" smtClean="0"/>
              <a:t>WigetListComponent</a:t>
            </a:r>
            <a:r>
              <a:rPr lang="en-US" dirty="0" smtClean="0"/>
              <a:t> </a:t>
            </a:r>
            <a:r>
              <a:rPr lang="en-US" b="1" dirty="0"/>
              <a:t>implements </a:t>
            </a:r>
            <a:r>
              <a:rPr lang="en-US" dirty="0" err="1" smtClean="0"/>
              <a:t>OnInit</a:t>
            </a:r>
            <a:r>
              <a:rPr lang="en-US" dirty="0" smtClean="0"/>
              <a:t> {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b="1" dirty="0"/>
              <a:t>widgets</a:t>
            </a:r>
            <a:r>
              <a:rPr lang="en-US" dirty="0" smtClean="0"/>
              <a:t>: Widget[];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b="1" dirty="0"/>
              <a:t>constructor</a:t>
            </a:r>
            <a:r>
              <a:rPr lang="en-US" dirty="0" smtClean="0"/>
              <a:t>(</a:t>
            </a:r>
            <a:r>
              <a:rPr lang="en-US" b="1" dirty="0"/>
              <a:t>private </a:t>
            </a:r>
            <a:r>
              <a:rPr lang="en-US" b="1" dirty="0" err="1"/>
              <a:t>widgetService</a:t>
            </a:r>
            <a:r>
              <a:rPr lang="en-US" dirty="0" smtClean="0"/>
              <a:t>: </a:t>
            </a:r>
            <a:r>
              <a:rPr lang="en-US" dirty="0" err="1" smtClean="0"/>
              <a:t>WidgetService</a:t>
            </a:r>
            <a:r>
              <a:rPr lang="en-US" dirty="0" smtClean="0"/>
              <a:t>) { }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err="1"/>
              <a:t>ngOnInit</a:t>
            </a:r>
            <a:r>
              <a:rPr lang="en-US" dirty="0" smtClean="0"/>
              <a:t>() {</a:t>
            </a:r>
            <a:br>
              <a:rPr lang="en-US" dirty="0" smtClean="0"/>
            </a:br>
            <a:r>
              <a:rPr lang="en-US" dirty="0" smtClean="0"/>
              <a:t>   </a:t>
            </a:r>
            <a:r>
              <a:rPr lang="en-US" i="1" dirty="0"/>
              <a:t>// </a:t>
            </a:r>
            <a:r>
              <a:rPr lang="en-US" i="1" dirty="0" err="1"/>
              <a:t>this.widgets</a:t>
            </a:r>
            <a:r>
              <a:rPr lang="en-US" i="1" dirty="0"/>
              <a:t> = </a:t>
            </a:r>
            <a:r>
              <a:rPr lang="en-US" i="1" dirty="0" err="1"/>
              <a:t>this.widgetService.findAllWidgets</a:t>
            </a:r>
            <a:r>
              <a:rPr lang="en-US" i="1" dirty="0"/>
              <a:t>();</a:t>
            </a:r>
            <a:br>
              <a:rPr lang="en-US" i="1" dirty="0"/>
            </a:br>
            <a:r>
              <a:rPr lang="en-US" i="1" dirty="0"/>
              <a:t>    </a:t>
            </a:r>
            <a:r>
              <a:rPr lang="en-US" b="1" dirty="0" err="1">
                <a:solidFill>
                  <a:srgbClr val="FF4FF9"/>
                </a:solidFill>
              </a:rPr>
              <a:t>this</a:t>
            </a:r>
            <a:r>
              <a:rPr lang="en-US" dirty="0" err="1" smtClean="0">
                <a:solidFill>
                  <a:srgbClr val="FF4FF9"/>
                </a:solidFill>
              </a:rPr>
              <a:t>.</a:t>
            </a:r>
            <a:r>
              <a:rPr lang="en-US" b="1" dirty="0" err="1">
                <a:solidFill>
                  <a:srgbClr val="FF4FF9"/>
                </a:solidFill>
              </a:rPr>
              <a:t>widgetService</a:t>
            </a:r>
            <a:r>
              <a:rPr lang="en-US" dirty="0" err="1" smtClean="0">
                <a:solidFill>
                  <a:srgbClr val="FF4FF9"/>
                </a:solidFill>
              </a:rPr>
              <a:t>.</a:t>
            </a:r>
            <a:r>
              <a:rPr lang="en-US" dirty="0" err="1">
                <a:solidFill>
                  <a:srgbClr val="FF4FF9"/>
                </a:solidFill>
              </a:rPr>
              <a:t>findAllWidgets</a:t>
            </a:r>
            <a:r>
              <a:rPr lang="en-US" dirty="0" smtClean="0">
                <a:solidFill>
                  <a:srgbClr val="FF4FF9"/>
                </a:solidFill>
              </a:rPr>
              <a:t>().</a:t>
            </a:r>
            <a:r>
              <a:rPr lang="en-US" dirty="0">
                <a:solidFill>
                  <a:srgbClr val="FF4FF9"/>
                </a:solidFill>
              </a:rPr>
              <a:t>subscribe</a:t>
            </a:r>
            <a:r>
              <a:rPr lang="en-US" dirty="0" smtClean="0">
                <a:solidFill>
                  <a:srgbClr val="FF4FF9"/>
                </a:solidFill>
              </a:rPr>
              <a:t>((widgets : Widget[]) =&gt; {</a:t>
            </a:r>
            <a:br>
              <a:rPr lang="en-US" dirty="0" smtClean="0">
                <a:solidFill>
                  <a:srgbClr val="FF4FF9"/>
                </a:solidFill>
              </a:rPr>
            </a:br>
            <a:r>
              <a:rPr lang="en-US" dirty="0" smtClean="0">
                <a:solidFill>
                  <a:srgbClr val="FF4FF9"/>
                </a:solidFill>
              </a:rPr>
              <a:t>      </a:t>
            </a:r>
            <a:r>
              <a:rPr lang="en-US" b="1" dirty="0" err="1">
                <a:solidFill>
                  <a:srgbClr val="FF4FF9"/>
                </a:solidFill>
              </a:rPr>
              <a:t>this</a:t>
            </a:r>
            <a:r>
              <a:rPr lang="en-US" dirty="0" err="1" smtClean="0">
                <a:solidFill>
                  <a:srgbClr val="FF4FF9"/>
                </a:solidFill>
              </a:rPr>
              <a:t>.</a:t>
            </a:r>
            <a:r>
              <a:rPr lang="en-US" b="1" dirty="0" err="1">
                <a:solidFill>
                  <a:srgbClr val="FF4FF9"/>
                </a:solidFill>
              </a:rPr>
              <a:t>widgets</a:t>
            </a:r>
            <a:r>
              <a:rPr lang="en-US" b="1" dirty="0">
                <a:solidFill>
                  <a:srgbClr val="FF4FF9"/>
                </a:solidFill>
              </a:rPr>
              <a:t> </a:t>
            </a:r>
            <a:r>
              <a:rPr lang="en-US" dirty="0" smtClean="0">
                <a:solidFill>
                  <a:srgbClr val="FF4FF9"/>
                </a:solidFill>
              </a:rPr>
              <a:t>= </a:t>
            </a:r>
            <a:r>
              <a:rPr lang="en-US" b="1" dirty="0" smtClean="0">
                <a:solidFill>
                  <a:srgbClr val="FF4FF9"/>
                </a:solidFill>
              </a:rPr>
              <a:t>widgets</a:t>
            </a:r>
            <a:r>
              <a:rPr lang="en-US" dirty="0" smtClean="0">
                <a:solidFill>
                  <a:srgbClr val="FF4FF9"/>
                </a:solidFill>
              </a:rPr>
              <a:t>;</a:t>
            </a:r>
            <a:br>
              <a:rPr lang="en-US" dirty="0" smtClean="0">
                <a:solidFill>
                  <a:srgbClr val="FF4FF9"/>
                </a:solidFill>
              </a:rPr>
            </a:br>
            <a:r>
              <a:rPr lang="en-US" dirty="0" smtClean="0">
                <a:solidFill>
                  <a:srgbClr val="FF4FF9"/>
                </a:solidFill>
              </a:rPr>
              <a:t>    })</a:t>
            </a:r>
            <a:br>
              <a:rPr lang="en-US" dirty="0" smtClean="0">
                <a:solidFill>
                  <a:srgbClr val="FF4FF9"/>
                </a:solidFill>
              </a:rPr>
            </a:br>
            <a:r>
              <a:rPr lang="en-US" dirty="0" smtClean="0"/>
              <a:t>  }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9320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4413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68300" y="274638"/>
            <a:ext cx="90551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Created nested Component </a:t>
            </a:r>
            <a:r>
              <a:rPr lang="en-US" dirty="0" err="1" smtClean="0"/>
              <a:t>WidgetHeading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/>
              <a:t>import </a:t>
            </a:r>
            <a:r>
              <a:rPr lang="en-US" dirty="0"/>
              <a:t>{ Component, </a:t>
            </a:r>
            <a:r>
              <a:rPr lang="en-US" dirty="0" err="1"/>
              <a:t>OnInit</a:t>
            </a:r>
            <a:r>
              <a:rPr lang="en-US" dirty="0"/>
              <a:t> } </a:t>
            </a:r>
            <a:r>
              <a:rPr lang="en-US" b="1" dirty="0"/>
              <a:t>from '@angular/core'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@Component({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/>
              <a:t>selector</a:t>
            </a:r>
            <a:r>
              <a:rPr lang="en-US" dirty="0"/>
              <a:t>: </a:t>
            </a:r>
            <a:r>
              <a:rPr lang="en-US" b="1" dirty="0"/>
              <a:t>'app-widget-heading'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 err="1"/>
              <a:t>templateUrl</a:t>
            </a:r>
            <a:r>
              <a:rPr lang="en-US" dirty="0"/>
              <a:t>: </a:t>
            </a:r>
            <a:r>
              <a:rPr lang="en-US" b="1" dirty="0"/>
              <a:t>'./widget-</a:t>
            </a:r>
            <a:r>
              <a:rPr lang="en-US" b="1" dirty="0" err="1"/>
              <a:t>heading.component.html</a:t>
            </a:r>
            <a:r>
              <a:rPr lang="en-US" b="1" dirty="0"/>
              <a:t>'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 err="1"/>
              <a:t>styleUrls</a:t>
            </a:r>
            <a:r>
              <a:rPr lang="en-US" dirty="0"/>
              <a:t>: [</a:t>
            </a:r>
            <a:r>
              <a:rPr lang="en-US" b="1" dirty="0"/>
              <a:t>'./widget-</a:t>
            </a:r>
            <a:r>
              <a:rPr lang="en-US" b="1" dirty="0" err="1"/>
              <a:t>heading.component.css</a:t>
            </a:r>
            <a:r>
              <a:rPr lang="en-US" b="1" dirty="0"/>
              <a:t>'</a:t>
            </a:r>
            <a:r>
              <a:rPr lang="en-US" dirty="0"/>
              <a:t>]</a:t>
            </a:r>
            <a:br>
              <a:rPr lang="en-US" dirty="0"/>
            </a:br>
            <a:r>
              <a:rPr lang="en-US" dirty="0"/>
              <a:t>})</a:t>
            </a:r>
            <a:br>
              <a:rPr lang="en-US" dirty="0"/>
            </a:br>
            <a:r>
              <a:rPr lang="en-US" b="1" dirty="0"/>
              <a:t>export class </a:t>
            </a:r>
            <a:r>
              <a:rPr lang="en-US" dirty="0" err="1"/>
              <a:t>WidgetHeadingComponent</a:t>
            </a:r>
            <a:r>
              <a:rPr lang="en-US" dirty="0"/>
              <a:t> </a:t>
            </a:r>
            <a:r>
              <a:rPr lang="en-US" b="1" dirty="0"/>
              <a:t>implements </a:t>
            </a:r>
            <a:r>
              <a:rPr lang="en-US" dirty="0" err="1"/>
              <a:t>OnInit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3366FF"/>
                </a:solidFill>
              </a:rPr>
              <a:t>@Input()</a:t>
            </a:r>
            <a:br>
              <a:rPr lang="en-US" dirty="0">
                <a:solidFill>
                  <a:srgbClr val="3366FF"/>
                </a:solidFill>
              </a:rPr>
            </a:b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widget</a:t>
            </a:r>
            <a:r>
              <a:rPr lang="en-US" dirty="0">
                <a:solidFill>
                  <a:srgbClr val="3366FF"/>
                </a:solidFill>
              </a:rPr>
              <a:t>: Widget;  </a:t>
            </a:r>
            <a:endParaRPr lang="en-US" dirty="0" smtClean="0">
              <a:solidFill>
                <a:srgbClr val="3366FF"/>
              </a:solidFill>
            </a:endParaRPr>
          </a:p>
          <a:p>
            <a:pPr marL="0" indent="0">
              <a:buNone/>
            </a:pPr>
            <a:r>
              <a:rPr lang="en-US" b="1" dirty="0" smtClean="0"/>
              <a:t>constructor</a:t>
            </a:r>
            <a:r>
              <a:rPr lang="en-US" dirty="0"/>
              <a:t>() { }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/>
              <a:t>ngOnInit</a:t>
            </a:r>
            <a:r>
              <a:rPr lang="en-US" dirty="0"/>
              <a:t>() {</a:t>
            </a:r>
            <a:br>
              <a:rPr lang="en-US" dirty="0"/>
            </a:br>
            <a:r>
              <a:rPr lang="en-US" dirty="0"/>
              <a:t>  }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}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102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Screen Shot 2018-01-07 at 5.32.2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>
          <a:xfrm>
            <a:off x="457200" y="274638"/>
            <a:ext cx="8229600" cy="5851525"/>
          </a:xfrm>
        </p:spPr>
      </p:pic>
    </p:spTree>
    <p:extLst>
      <p:ext uri="{BB962C8B-B14F-4D97-AF65-F5344CB8AC3E}">
        <p14:creationId xmlns:p14="http://schemas.microsoft.com/office/powerpoint/2010/main" val="34083424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 widget header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In widget-</a:t>
            </a:r>
            <a:r>
              <a:rPr lang="en-US" dirty="0" err="1" smtClean="0"/>
              <a:t>list.component.html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b="1" dirty="0"/>
              <a:t>h1</a:t>
            </a:r>
            <a:r>
              <a:rPr lang="en-US" dirty="0"/>
              <a:t>&gt; Widgets&lt;/</a:t>
            </a:r>
            <a:r>
              <a:rPr lang="en-US" b="1" dirty="0"/>
              <a:t>h1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&lt;</a:t>
            </a:r>
            <a:r>
              <a:rPr lang="en-US" b="1" dirty="0"/>
              <a:t>div *</a:t>
            </a:r>
            <a:r>
              <a:rPr lang="en-US" b="1" dirty="0" err="1"/>
              <a:t>ngFor</a:t>
            </a:r>
            <a:r>
              <a:rPr lang="en-US" b="1" dirty="0"/>
              <a:t> = "let </a:t>
            </a:r>
            <a:r>
              <a:rPr lang="en-US" b="1" i="1" dirty="0"/>
              <a:t>widget</a:t>
            </a:r>
            <a:r>
              <a:rPr lang="en-US" b="1" dirty="0"/>
              <a:t> of widgets"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b="1" dirty="0">
                <a:solidFill>
                  <a:srgbClr val="FF0000"/>
                </a:solidFill>
              </a:rPr>
              <a:t>app-widget-heading</a:t>
            </a:r>
            <a:r>
              <a:rPr lang="en-US" dirty="0">
                <a:solidFill>
                  <a:srgbClr val="FF0000"/>
                </a:solidFill>
              </a:rPr>
              <a:t>&gt;&lt;/</a:t>
            </a:r>
            <a:r>
              <a:rPr lang="en-US" b="1" dirty="0">
                <a:solidFill>
                  <a:srgbClr val="FF0000"/>
                </a:solidFill>
              </a:rPr>
              <a:t>app-widget-heading</a:t>
            </a:r>
            <a:r>
              <a:rPr lang="en-US" dirty="0">
                <a:solidFill>
                  <a:srgbClr val="FF0000"/>
                </a:solidFill>
              </a:rPr>
              <a:t>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>&lt;/</a:t>
            </a:r>
            <a:r>
              <a:rPr lang="en-US" b="1" dirty="0"/>
              <a:t>div</a:t>
            </a:r>
            <a:r>
              <a:rPr lang="en-US" dirty="0"/>
              <a:t>&gt;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091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Bind Nested Component Attributes to Parent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56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In widget-</a:t>
            </a:r>
            <a:r>
              <a:rPr lang="en-US" dirty="0" err="1" smtClean="0"/>
              <a:t>list.component.html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b="1" dirty="0"/>
              <a:t>h1</a:t>
            </a:r>
            <a:r>
              <a:rPr lang="en-US" dirty="0"/>
              <a:t>&gt; Widgets&lt;/</a:t>
            </a:r>
            <a:r>
              <a:rPr lang="en-US" b="1" dirty="0"/>
              <a:t>h1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&lt;</a:t>
            </a:r>
            <a:r>
              <a:rPr lang="en-US" b="1" dirty="0"/>
              <a:t>div *</a:t>
            </a:r>
            <a:r>
              <a:rPr lang="en-US" b="1" dirty="0" err="1"/>
              <a:t>ngFor</a:t>
            </a:r>
            <a:r>
              <a:rPr lang="en-US" b="1" dirty="0"/>
              <a:t> = "let </a:t>
            </a:r>
            <a:r>
              <a:rPr lang="en-US" b="1" i="1" dirty="0"/>
              <a:t>widget</a:t>
            </a:r>
            <a:r>
              <a:rPr lang="en-US" b="1" dirty="0"/>
              <a:t> of widgets"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b="1" dirty="0">
                <a:solidFill>
                  <a:srgbClr val="FF0000"/>
                </a:solidFill>
              </a:rPr>
              <a:t>app-widget-heading [</a:t>
            </a:r>
            <a:r>
              <a:rPr lang="en-US" b="1" dirty="0">
                <a:solidFill>
                  <a:srgbClr val="3366FF"/>
                </a:solidFill>
              </a:rPr>
              <a:t>widget</a:t>
            </a:r>
            <a:r>
              <a:rPr lang="en-US" b="1" dirty="0">
                <a:solidFill>
                  <a:srgbClr val="FF0000"/>
                </a:solidFill>
              </a:rPr>
              <a:t>]="</a:t>
            </a:r>
            <a:r>
              <a:rPr lang="en-US" b="1" i="1" dirty="0">
                <a:solidFill>
                  <a:srgbClr val="FF0000"/>
                </a:solidFill>
              </a:rPr>
              <a:t>widget</a:t>
            </a:r>
            <a:r>
              <a:rPr lang="en-US" b="1" dirty="0">
                <a:solidFill>
                  <a:srgbClr val="FF0000"/>
                </a:solidFill>
              </a:rPr>
              <a:t>"</a:t>
            </a:r>
            <a:r>
              <a:rPr lang="en-US" dirty="0">
                <a:solidFill>
                  <a:srgbClr val="FF0000"/>
                </a:solidFill>
              </a:rPr>
              <a:t>&gt;&lt;/</a:t>
            </a:r>
            <a:r>
              <a:rPr lang="en-US" b="1" dirty="0">
                <a:solidFill>
                  <a:srgbClr val="FF0000"/>
                </a:solidFill>
              </a:rPr>
              <a:t>app-widget-heading</a:t>
            </a:r>
            <a:r>
              <a:rPr lang="en-US" dirty="0">
                <a:solidFill>
                  <a:srgbClr val="FF0000"/>
                </a:solidFill>
              </a:rPr>
              <a:t>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>&lt;/</a:t>
            </a:r>
            <a:r>
              <a:rPr lang="en-US" b="1" dirty="0"/>
              <a:t>div</a:t>
            </a:r>
            <a:r>
              <a:rPr lang="en-US" dirty="0"/>
              <a:t>&gt;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7762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 </a:t>
            </a:r>
            <a:r>
              <a:rPr lang="en-US" dirty="0" err="1" smtClean="0"/>
              <a:t>ngSwitch</a:t>
            </a:r>
            <a:r>
              <a:rPr lang="en-US" dirty="0" smtClean="0"/>
              <a:t> to Choose among Several Templates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 smtClean="0"/>
              <a:t>In widget-</a:t>
            </a:r>
            <a:r>
              <a:rPr lang="en-US" sz="2000" dirty="0" err="1" smtClean="0"/>
              <a:t>heading.component.html</a:t>
            </a:r>
            <a:r>
              <a:rPr lang="en-US" sz="2000" dirty="0" smtClean="0"/>
              <a:t>, use </a:t>
            </a:r>
            <a:r>
              <a:rPr lang="en-US" sz="2000" dirty="0" err="1" smtClean="0"/>
              <a:t>ngSwitch</a:t>
            </a:r>
            <a:r>
              <a:rPr lang="en-US" sz="2000" dirty="0" smtClean="0"/>
              <a:t> to choose different heading size based on </a:t>
            </a:r>
            <a:r>
              <a:rPr lang="en-US" sz="2000" dirty="0" err="1" smtClean="0"/>
              <a:t>widget.size</a:t>
            </a:r>
            <a:r>
              <a:rPr lang="en-US" sz="2000" dirty="0" smtClean="0"/>
              <a:t> value: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dirty="0"/>
              <a:t>&lt;div [</a:t>
            </a:r>
            <a:r>
              <a:rPr lang="en-US" dirty="0" err="1">
                <a:solidFill>
                  <a:srgbClr val="3366FF"/>
                </a:solidFill>
              </a:rPr>
              <a:t>ngSwitch</a:t>
            </a:r>
            <a:r>
              <a:rPr lang="en-US" dirty="0"/>
              <a:t>] = "</a:t>
            </a:r>
            <a:r>
              <a:rPr lang="en-US" dirty="0" err="1"/>
              <a:t>widget.size</a:t>
            </a:r>
            <a:r>
              <a:rPr lang="en-US" dirty="0"/>
              <a:t>"&gt;</a:t>
            </a:r>
            <a:br>
              <a:rPr lang="en-US" dirty="0"/>
            </a:br>
            <a:r>
              <a:rPr lang="en-US" dirty="0"/>
              <a:t>   &lt;h1 *</a:t>
            </a:r>
            <a:r>
              <a:rPr lang="en-US" dirty="0" err="1">
                <a:solidFill>
                  <a:srgbClr val="3366FF"/>
                </a:solidFill>
              </a:rPr>
              <a:t>ngSwitchCase</a:t>
            </a:r>
            <a:r>
              <a:rPr lang="en-US" dirty="0"/>
              <a:t>="1"&gt;{{</a:t>
            </a:r>
            <a:r>
              <a:rPr lang="en-US" dirty="0" err="1"/>
              <a:t>widget.text</a:t>
            </a:r>
            <a:r>
              <a:rPr lang="en-US" dirty="0"/>
              <a:t>}}&lt;/h1&gt;</a:t>
            </a:r>
            <a:br>
              <a:rPr lang="en-US" dirty="0"/>
            </a:br>
            <a:r>
              <a:rPr lang="en-US" dirty="0"/>
              <a:t>   &lt;h2 *</a:t>
            </a:r>
            <a:r>
              <a:rPr lang="en-US" dirty="0" err="1"/>
              <a:t>ngSwitchCase</a:t>
            </a:r>
            <a:r>
              <a:rPr lang="en-US" dirty="0"/>
              <a:t>="2"&gt;{{</a:t>
            </a:r>
            <a:r>
              <a:rPr lang="en-US" dirty="0" err="1"/>
              <a:t>widget.text</a:t>
            </a:r>
            <a:r>
              <a:rPr lang="en-US" dirty="0"/>
              <a:t>}}&lt;/h2&gt;</a:t>
            </a:r>
            <a:br>
              <a:rPr lang="en-US" dirty="0"/>
            </a:br>
            <a:r>
              <a:rPr lang="en-US" dirty="0"/>
              <a:t>   &lt;h3 *</a:t>
            </a:r>
            <a:r>
              <a:rPr lang="en-US" dirty="0" err="1"/>
              <a:t>ngSwitchCase</a:t>
            </a:r>
            <a:r>
              <a:rPr lang="en-US" dirty="0"/>
              <a:t>="3"&gt;{{</a:t>
            </a:r>
            <a:r>
              <a:rPr lang="en-US" dirty="0" err="1"/>
              <a:t>widget.text</a:t>
            </a:r>
            <a:r>
              <a:rPr lang="en-US" dirty="0"/>
              <a:t>}}&lt;/h3&gt;</a:t>
            </a:r>
            <a:br>
              <a:rPr lang="en-US" dirty="0"/>
            </a:br>
            <a:r>
              <a:rPr lang="en-US" dirty="0"/>
              <a:t>   &lt;h4 *</a:t>
            </a:r>
            <a:r>
              <a:rPr lang="en-US" dirty="0" err="1"/>
              <a:t>ngSwitchCase</a:t>
            </a:r>
            <a:r>
              <a:rPr lang="en-US" dirty="0"/>
              <a:t>="4"&gt;{{</a:t>
            </a:r>
            <a:r>
              <a:rPr lang="en-US" dirty="0" err="1"/>
              <a:t>widget.text</a:t>
            </a:r>
            <a:r>
              <a:rPr lang="en-US" dirty="0"/>
              <a:t>}}&lt;/h4&gt;</a:t>
            </a:r>
            <a:br>
              <a:rPr lang="en-US" dirty="0"/>
            </a:br>
            <a:r>
              <a:rPr lang="en-US" dirty="0"/>
              <a:t>&lt;/div&gt;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669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 Paragraph Widget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In </a:t>
            </a:r>
            <a:r>
              <a:rPr lang="en-US" b="1" dirty="0" err="1" smtClean="0"/>
              <a:t>widget.mock.server.js</a:t>
            </a:r>
            <a:r>
              <a:rPr lang="en-US" b="1" dirty="0" smtClean="0"/>
              <a:t>: </a:t>
            </a:r>
          </a:p>
          <a:p>
            <a:pPr marL="0" indent="0">
              <a:buNone/>
            </a:pPr>
            <a:r>
              <a:rPr lang="en-US" b="1" dirty="0" err="1" smtClean="0"/>
              <a:t>var</a:t>
            </a:r>
            <a:r>
              <a:rPr lang="en-US" b="1" dirty="0" smtClean="0"/>
              <a:t> </a:t>
            </a:r>
            <a:r>
              <a:rPr lang="en-US" dirty="0"/>
              <a:t>WIDGETS = [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smtClean="0">
                <a:solidFill>
                  <a:srgbClr val="3366FF"/>
                </a:solidFill>
              </a:rPr>
              <a:t>{ </a:t>
            </a:r>
            <a:r>
              <a:rPr lang="en-US" b="1" dirty="0">
                <a:solidFill>
                  <a:srgbClr val="3366FF"/>
                </a:solidFill>
              </a:rPr>
              <a:t>"_id"</a:t>
            </a:r>
            <a:r>
              <a:rPr lang="en-US" dirty="0">
                <a:solidFill>
                  <a:srgbClr val="3366FF"/>
                </a:solidFill>
              </a:rPr>
              <a:t>: </a:t>
            </a:r>
            <a:r>
              <a:rPr lang="en-US" b="1" dirty="0">
                <a:solidFill>
                  <a:srgbClr val="3366FF"/>
                </a:solidFill>
              </a:rPr>
              <a:t>"654"</a:t>
            </a:r>
            <a:r>
              <a:rPr lang="en-US" dirty="0">
                <a:solidFill>
                  <a:srgbClr val="3366FF"/>
                </a:solidFill>
              </a:rPr>
              <a:t>, </a:t>
            </a:r>
            <a:r>
              <a:rPr lang="en-US" b="1" dirty="0">
                <a:solidFill>
                  <a:srgbClr val="3366FF"/>
                </a:solidFill>
              </a:rPr>
              <a:t>"type"</a:t>
            </a:r>
            <a:r>
              <a:rPr lang="en-US" dirty="0">
                <a:solidFill>
                  <a:srgbClr val="3366FF"/>
                </a:solidFill>
              </a:rPr>
              <a:t>: </a:t>
            </a:r>
            <a:r>
              <a:rPr lang="en-US" b="1" dirty="0">
                <a:solidFill>
                  <a:srgbClr val="3366FF"/>
                </a:solidFill>
              </a:rPr>
              <a:t>"PARAGRAPH"</a:t>
            </a:r>
            <a:r>
              <a:rPr lang="en-US" dirty="0">
                <a:solidFill>
                  <a:srgbClr val="3366FF"/>
                </a:solidFill>
              </a:rPr>
              <a:t>, </a:t>
            </a:r>
            <a:r>
              <a:rPr lang="en-US" b="1" dirty="0">
                <a:solidFill>
                  <a:srgbClr val="3366FF"/>
                </a:solidFill>
              </a:rPr>
              <a:t>"size"</a:t>
            </a:r>
            <a:r>
              <a:rPr lang="en-US" dirty="0">
                <a:solidFill>
                  <a:srgbClr val="3366FF"/>
                </a:solidFill>
              </a:rPr>
              <a:t>: 0, </a:t>
            </a:r>
            <a:r>
              <a:rPr lang="en-US" b="1" dirty="0">
                <a:solidFill>
                  <a:srgbClr val="3366FF"/>
                </a:solidFill>
              </a:rPr>
              <a:t>"text"</a:t>
            </a:r>
            <a:r>
              <a:rPr lang="en-US" dirty="0">
                <a:solidFill>
                  <a:srgbClr val="3366FF"/>
                </a:solidFill>
              </a:rPr>
              <a:t>: </a:t>
            </a:r>
            <a:r>
              <a:rPr lang="en-US" b="1" dirty="0">
                <a:solidFill>
                  <a:srgbClr val="3366FF"/>
                </a:solidFill>
              </a:rPr>
              <a:t>"This is a paragraph"</a:t>
            </a:r>
            <a:r>
              <a:rPr lang="en-US" dirty="0">
                <a:solidFill>
                  <a:srgbClr val="3366FF"/>
                </a:solidFill>
              </a:rPr>
              <a:t>, </a:t>
            </a:r>
            <a:r>
              <a:rPr lang="en-US" b="1" dirty="0">
                <a:solidFill>
                  <a:srgbClr val="3366FF"/>
                </a:solidFill>
              </a:rPr>
              <a:t>"</a:t>
            </a:r>
            <a:r>
              <a:rPr lang="en-US" b="1" dirty="0" err="1">
                <a:solidFill>
                  <a:srgbClr val="3366FF"/>
                </a:solidFill>
              </a:rPr>
              <a:t>src</a:t>
            </a:r>
            <a:r>
              <a:rPr lang="en-US" b="1" dirty="0">
                <a:solidFill>
                  <a:srgbClr val="3366FF"/>
                </a:solidFill>
              </a:rPr>
              <a:t>"</a:t>
            </a:r>
            <a:r>
              <a:rPr lang="en-US" dirty="0">
                <a:solidFill>
                  <a:srgbClr val="3366FF"/>
                </a:solidFill>
              </a:rPr>
              <a:t>: </a:t>
            </a:r>
            <a:r>
              <a:rPr lang="en-US" b="1" dirty="0">
                <a:solidFill>
                  <a:srgbClr val="3366FF"/>
                </a:solidFill>
              </a:rPr>
              <a:t>""</a:t>
            </a:r>
            <a:r>
              <a:rPr lang="en-US" dirty="0">
                <a:solidFill>
                  <a:srgbClr val="3366FF"/>
                </a:solidFill>
              </a:rPr>
              <a:t>}</a:t>
            </a:r>
            <a:r>
              <a:rPr lang="en-US" dirty="0" smtClean="0">
                <a:solidFill>
                  <a:srgbClr val="3366FF"/>
                </a:solidFill>
              </a:rPr>
              <a:t>,</a:t>
            </a:r>
          </a:p>
          <a:p>
            <a:pPr marL="0" indent="0">
              <a:buNone/>
            </a:pPr>
            <a:r>
              <a:rPr lang="en-US" dirty="0" smtClean="0"/>
              <a:t>  </a:t>
            </a:r>
            <a:r>
              <a:rPr lang="en-US" dirty="0"/>
              <a:t>{ </a:t>
            </a:r>
            <a:r>
              <a:rPr lang="en-US" b="1" dirty="0"/>
              <a:t>"_id"</a:t>
            </a:r>
            <a:r>
              <a:rPr lang="en-US" dirty="0"/>
              <a:t>: </a:t>
            </a:r>
            <a:r>
              <a:rPr lang="en-US" b="1" dirty="0"/>
              <a:t>"123"</a:t>
            </a:r>
            <a:r>
              <a:rPr lang="en-US" dirty="0"/>
              <a:t>, </a:t>
            </a:r>
            <a:r>
              <a:rPr lang="en-US" b="1" dirty="0"/>
              <a:t>"type"</a:t>
            </a:r>
            <a:r>
              <a:rPr lang="en-US" dirty="0"/>
              <a:t>: </a:t>
            </a:r>
            <a:r>
              <a:rPr lang="en-US" b="1" dirty="0"/>
              <a:t>"HEADING"</a:t>
            </a:r>
            <a:r>
              <a:rPr lang="en-US" dirty="0"/>
              <a:t>,  </a:t>
            </a:r>
            <a:r>
              <a:rPr lang="en-US" b="1" dirty="0"/>
              <a:t>"size"</a:t>
            </a:r>
            <a:r>
              <a:rPr lang="en-US" dirty="0"/>
              <a:t>: 1, </a:t>
            </a:r>
            <a:r>
              <a:rPr lang="en-US" b="1" dirty="0"/>
              <a:t>"text"</a:t>
            </a:r>
            <a:r>
              <a:rPr lang="en-US" dirty="0"/>
              <a:t>: </a:t>
            </a:r>
            <a:r>
              <a:rPr lang="en-US" b="1" dirty="0"/>
              <a:t>"GIZMODO"</a:t>
            </a:r>
            <a:r>
              <a:rPr lang="en-US" dirty="0"/>
              <a:t>, </a:t>
            </a:r>
            <a:r>
              <a:rPr lang="en-US" b="1" dirty="0"/>
              <a:t>"</a:t>
            </a:r>
            <a:r>
              <a:rPr lang="en-US" b="1" dirty="0" err="1"/>
              <a:t>src</a:t>
            </a:r>
            <a:r>
              <a:rPr lang="en-US" b="1" dirty="0"/>
              <a:t>"</a:t>
            </a:r>
            <a:r>
              <a:rPr lang="en-US" dirty="0"/>
              <a:t>: </a:t>
            </a:r>
            <a:r>
              <a:rPr lang="en-US" b="1" dirty="0"/>
              <a:t>""</a:t>
            </a:r>
            <a:r>
              <a:rPr lang="en-US" dirty="0"/>
              <a:t>},</a:t>
            </a:r>
            <a:br>
              <a:rPr lang="en-US" dirty="0"/>
            </a:br>
            <a:r>
              <a:rPr lang="en-US" dirty="0"/>
              <a:t>  { </a:t>
            </a:r>
            <a:r>
              <a:rPr lang="en-US" b="1" dirty="0"/>
              <a:t>"_id"</a:t>
            </a:r>
            <a:r>
              <a:rPr lang="en-US" dirty="0"/>
              <a:t>: </a:t>
            </a:r>
            <a:r>
              <a:rPr lang="en-US" b="1" dirty="0"/>
              <a:t>"234"</a:t>
            </a:r>
            <a:r>
              <a:rPr lang="en-US" dirty="0"/>
              <a:t>, </a:t>
            </a:r>
            <a:r>
              <a:rPr lang="en-US" b="1" dirty="0"/>
              <a:t>"type"</a:t>
            </a:r>
            <a:r>
              <a:rPr lang="en-US" dirty="0"/>
              <a:t>: </a:t>
            </a:r>
            <a:r>
              <a:rPr lang="en-US" b="1" dirty="0"/>
              <a:t>"HEADING"</a:t>
            </a:r>
            <a:r>
              <a:rPr lang="en-US" dirty="0"/>
              <a:t>, </a:t>
            </a:r>
            <a:r>
              <a:rPr lang="en-US" b="1" dirty="0"/>
              <a:t>"size"</a:t>
            </a:r>
            <a:r>
              <a:rPr lang="en-US" dirty="0"/>
              <a:t>: 2, </a:t>
            </a:r>
            <a:r>
              <a:rPr lang="en-US" b="1" dirty="0"/>
              <a:t>"text"</a:t>
            </a:r>
            <a:r>
              <a:rPr lang="en-US" dirty="0"/>
              <a:t>: </a:t>
            </a:r>
            <a:r>
              <a:rPr lang="en-US" b="1" dirty="0"/>
              <a:t>"</a:t>
            </a:r>
            <a:r>
              <a:rPr lang="en-US" b="1" dirty="0" err="1"/>
              <a:t>Lorem</a:t>
            </a:r>
            <a:r>
              <a:rPr lang="en-US" b="1" dirty="0"/>
              <a:t> </a:t>
            </a:r>
            <a:r>
              <a:rPr lang="en-US" b="1" dirty="0" err="1"/>
              <a:t>ipsum</a:t>
            </a:r>
            <a:r>
              <a:rPr lang="en-US" b="1" dirty="0"/>
              <a:t>"</a:t>
            </a:r>
            <a:r>
              <a:rPr lang="en-US" dirty="0"/>
              <a:t>, </a:t>
            </a:r>
            <a:r>
              <a:rPr lang="en-US" b="1" dirty="0"/>
              <a:t>"</a:t>
            </a:r>
            <a:r>
              <a:rPr lang="en-US" b="1" dirty="0" err="1"/>
              <a:t>src</a:t>
            </a:r>
            <a:r>
              <a:rPr lang="en-US" b="1" dirty="0"/>
              <a:t>"</a:t>
            </a:r>
            <a:r>
              <a:rPr lang="en-US" dirty="0"/>
              <a:t>:</a:t>
            </a:r>
            <a:r>
              <a:rPr lang="en-US" b="1" dirty="0"/>
              <a:t>""</a:t>
            </a:r>
            <a:r>
              <a:rPr lang="en-US" dirty="0"/>
              <a:t>},</a:t>
            </a:r>
            <a:br>
              <a:rPr lang="en-US" dirty="0"/>
            </a:br>
            <a:r>
              <a:rPr lang="en-US" dirty="0"/>
              <a:t>  { </a:t>
            </a:r>
            <a:r>
              <a:rPr lang="en-US" b="1" dirty="0"/>
              <a:t>"_id"</a:t>
            </a:r>
            <a:r>
              <a:rPr lang="en-US" dirty="0"/>
              <a:t>: </a:t>
            </a:r>
            <a:r>
              <a:rPr lang="en-US" b="1" dirty="0"/>
              <a:t>"345"</a:t>
            </a:r>
            <a:r>
              <a:rPr lang="en-US" dirty="0"/>
              <a:t>, </a:t>
            </a:r>
            <a:r>
              <a:rPr lang="en-US" b="1" dirty="0"/>
              <a:t>"type"</a:t>
            </a:r>
            <a:r>
              <a:rPr lang="en-US" dirty="0"/>
              <a:t>: </a:t>
            </a:r>
            <a:r>
              <a:rPr lang="en-US" b="1" dirty="0"/>
              <a:t>"IMAGE"</a:t>
            </a:r>
            <a:r>
              <a:rPr lang="en-US" dirty="0"/>
              <a:t>, </a:t>
            </a:r>
            <a:r>
              <a:rPr lang="en-US" b="1" dirty="0"/>
              <a:t>"size"</a:t>
            </a:r>
            <a:r>
              <a:rPr lang="en-US" dirty="0"/>
              <a:t>: 3, </a:t>
            </a:r>
            <a:r>
              <a:rPr lang="en-US" b="1" dirty="0"/>
              <a:t>"text"</a:t>
            </a:r>
            <a:r>
              <a:rPr lang="en-US" dirty="0"/>
              <a:t>: </a:t>
            </a:r>
            <a:r>
              <a:rPr lang="en-US" b="1" dirty="0"/>
              <a:t>"testing 3"</a:t>
            </a:r>
            <a:r>
              <a:rPr lang="en-US" dirty="0"/>
              <a:t>, </a:t>
            </a:r>
            <a:r>
              <a:rPr lang="en-US" b="1" dirty="0"/>
              <a:t>"</a:t>
            </a:r>
            <a:r>
              <a:rPr lang="en-US" b="1" dirty="0" err="1"/>
              <a:t>src</a:t>
            </a:r>
            <a:r>
              <a:rPr lang="en-US" b="1" dirty="0"/>
              <a:t>"</a:t>
            </a:r>
            <a:r>
              <a:rPr lang="en-US" dirty="0"/>
              <a:t>: </a:t>
            </a:r>
            <a:r>
              <a:rPr lang="en-US" b="1" dirty="0"/>
              <a:t>""</a:t>
            </a:r>
            <a:r>
              <a:rPr lang="en-US" dirty="0"/>
              <a:t>},</a:t>
            </a:r>
            <a:br>
              <a:rPr lang="en-US" dirty="0"/>
            </a:br>
            <a:r>
              <a:rPr lang="en-US" dirty="0"/>
              <a:t>  { </a:t>
            </a:r>
            <a:r>
              <a:rPr lang="en-US" b="1" dirty="0"/>
              <a:t>"_id"</a:t>
            </a:r>
            <a:r>
              <a:rPr lang="en-US" dirty="0"/>
              <a:t>: </a:t>
            </a:r>
            <a:r>
              <a:rPr lang="en-US" b="1" dirty="0"/>
              <a:t>"456"</a:t>
            </a:r>
            <a:r>
              <a:rPr lang="en-US" dirty="0"/>
              <a:t>, </a:t>
            </a:r>
            <a:r>
              <a:rPr lang="en-US" b="1" dirty="0"/>
              <a:t>"type"</a:t>
            </a:r>
            <a:r>
              <a:rPr lang="en-US" dirty="0"/>
              <a:t>: </a:t>
            </a:r>
            <a:r>
              <a:rPr lang="en-US" b="1" dirty="0"/>
              <a:t>"IMAGE"</a:t>
            </a:r>
            <a:r>
              <a:rPr lang="en-US" dirty="0"/>
              <a:t>, </a:t>
            </a:r>
            <a:r>
              <a:rPr lang="en-US" b="1" dirty="0"/>
              <a:t>"size"</a:t>
            </a:r>
            <a:r>
              <a:rPr lang="en-US" dirty="0"/>
              <a:t>: 4, </a:t>
            </a:r>
            <a:r>
              <a:rPr lang="en-US" b="1" dirty="0"/>
              <a:t>"text"</a:t>
            </a:r>
            <a:r>
              <a:rPr lang="en-US" dirty="0"/>
              <a:t>: </a:t>
            </a:r>
            <a:r>
              <a:rPr lang="en-US" b="1" dirty="0"/>
              <a:t>"testing 4"</a:t>
            </a:r>
            <a:r>
              <a:rPr lang="en-US" dirty="0"/>
              <a:t>, </a:t>
            </a:r>
            <a:r>
              <a:rPr lang="en-US" b="1" dirty="0"/>
              <a:t>"</a:t>
            </a:r>
            <a:r>
              <a:rPr lang="en-US" b="1" dirty="0" err="1"/>
              <a:t>src</a:t>
            </a:r>
            <a:r>
              <a:rPr lang="en-US" b="1" dirty="0"/>
              <a:t>"</a:t>
            </a:r>
            <a:r>
              <a:rPr lang="en-US" dirty="0"/>
              <a:t>: </a:t>
            </a:r>
            <a:r>
              <a:rPr lang="en-US" b="1" dirty="0"/>
              <a:t>""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];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b="1" i="1" dirty="0" err="1"/>
              <a:t>module</a:t>
            </a:r>
            <a:r>
              <a:rPr lang="en-US" dirty="0" err="1"/>
              <a:t>.exports</a:t>
            </a:r>
            <a:r>
              <a:rPr lang="en-US" dirty="0"/>
              <a:t> = WIDGETS;</a:t>
            </a:r>
          </a:p>
        </p:txBody>
      </p:sp>
    </p:spTree>
    <p:extLst>
      <p:ext uri="{BB962C8B-B14F-4D97-AF65-F5344CB8AC3E}">
        <p14:creationId xmlns:p14="http://schemas.microsoft.com/office/powerpoint/2010/main" val="33988999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new Paragraph Component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import </a:t>
            </a:r>
            <a:r>
              <a:rPr lang="en-US" dirty="0"/>
              <a:t>{ Component, </a:t>
            </a:r>
            <a:r>
              <a:rPr lang="en-US" dirty="0" err="1"/>
              <a:t>OnInit</a:t>
            </a:r>
            <a:r>
              <a:rPr lang="en-US" dirty="0"/>
              <a:t> } </a:t>
            </a:r>
            <a:r>
              <a:rPr lang="en-US" b="1" dirty="0"/>
              <a:t>from '@angular/core'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@Component({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/>
              <a:t>selector</a:t>
            </a:r>
            <a:r>
              <a:rPr lang="en-US" dirty="0"/>
              <a:t>: </a:t>
            </a:r>
            <a:r>
              <a:rPr lang="en-US" b="1" dirty="0"/>
              <a:t>'app-widget-paragraph'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 err="1"/>
              <a:t>templateUrl</a:t>
            </a:r>
            <a:r>
              <a:rPr lang="en-US" dirty="0"/>
              <a:t>: </a:t>
            </a:r>
            <a:r>
              <a:rPr lang="en-US" b="1" dirty="0"/>
              <a:t>'./widget-</a:t>
            </a:r>
            <a:r>
              <a:rPr lang="en-US" b="1" dirty="0" err="1"/>
              <a:t>paragraph.component.html</a:t>
            </a:r>
            <a:r>
              <a:rPr lang="en-US" b="1" dirty="0"/>
              <a:t>'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 err="1"/>
              <a:t>styleUrls</a:t>
            </a:r>
            <a:r>
              <a:rPr lang="en-US" dirty="0"/>
              <a:t>: [</a:t>
            </a:r>
            <a:r>
              <a:rPr lang="en-US" b="1" dirty="0"/>
              <a:t>'./widget-</a:t>
            </a:r>
            <a:r>
              <a:rPr lang="en-US" b="1" dirty="0" err="1"/>
              <a:t>paragraph.component.css</a:t>
            </a:r>
            <a:r>
              <a:rPr lang="en-US" b="1" dirty="0"/>
              <a:t>'</a:t>
            </a:r>
            <a:r>
              <a:rPr lang="en-US" dirty="0"/>
              <a:t>]</a:t>
            </a:r>
            <a:br>
              <a:rPr lang="en-US" dirty="0"/>
            </a:br>
            <a:r>
              <a:rPr lang="en-US" dirty="0"/>
              <a:t>})</a:t>
            </a:r>
            <a:br>
              <a:rPr lang="en-US" dirty="0"/>
            </a:br>
            <a:r>
              <a:rPr lang="en-US" b="1" dirty="0"/>
              <a:t>export class </a:t>
            </a:r>
            <a:r>
              <a:rPr lang="en-US" dirty="0" err="1"/>
              <a:t>WidgetParagraphComponent</a:t>
            </a:r>
            <a:r>
              <a:rPr lang="en-US" dirty="0"/>
              <a:t> </a:t>
            </a:r>
            <a:r>
              <a:rPr lang="en-US" b="1" dirty="0"/>
              <a:t>implements </a:t>
            </a:r>
            <a:r>
              <a:rPr lang="en-US" dirty="0" err="1"/>
              <a:t>OnInit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3366FF"/>
                </a:solidFill>
              </a:rPr>
              <a:t>@Input()</a:t>
            </a:r>
            <a:br>
              <a:rPr lang="en-US" dirty="0">
                <a:solidFill>
                  <a:srgbClr val="3366FF"/>
                </a:solidFill>
              </a:rPr>
            </a:br>
            <a:r>
              <a:rPr lang="en-US" b="1" dirty="0">
                <a:solidFill>
                  <a:srgbClr val="3366FF"/>
                </a:solidFill>
              </a:rPr>
              <a:t>widget</a:t>
            </a:r>
            <a:r>
              <a:rPr lang="en-US" dirty="0">
                <a:solidFill>
                  <a:srgbClr val="3366FF"/>
                </a:solidFill>
              </a:rPr>
              <a:t>: Widget;</a:t>
            </a:r>
          </a:p>
          <a:p>
            <a:pPr marL="0" indent="0">
              <a:buNone/>
            </a:pPr>
            <a:r>
              <a:rPr lang="en-US" dirty="0" smtClean="0"/>
              <a:t>  </a:t>
            </a:r>
            <a:r>
              <a:rPr lang="en-US" b="1" dirty="0"/>
              <a:t>constructor</a:t>
            </a:r>
            <a:r>
              <a:rPr lang="en-US" dirty="0"/>
              <a:t>() { }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/>
              <a:t>ngOnInit</a:t>
            </a:r>
            <a:r>
              <a:rPr lang="en-US" dirty="0"/>
              <a:t>() {</a:t>
            </a:r>
            <a:br>
              <a:rPr lang="en-US" dirty="0"/>
            </a:br>
            <a:r>
              <a:rPr lang="en-US" dirty="0"/>
              <a:t>  }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287177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Configure Paragraph Template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In widget-</a:t>
            </a:r>
            <a:r>
              <a:rPr lang="en-US" dirty="0" err="1" smtClean="0"/>
              <a:t>paragraph.component.html</a:t>
            </a:r>
            <a:endParaRPr lang="en-US" dirty="0" smtClean="0"/>
          </a:p>
          <a:p>
            <a:pPr marL="0" indent="0">
              <a:buNone/>
            </a:pPr>
            <a:r>
              <a:rPr lang="pl-PL" dirty="0"/>
              <a:t>&lt;</a:t>
            </a:r>
            <a:r>
              <a:rPr lang="pl-PL" b="1" dirty="0"/>
              <a:t>p</a:t>
            </a:r>
            <a:r>
              <a:rPr lang="pl-PL" dirty="0"/>
              <a:t>&gt;</a:t>
            </a:r>
            <a:br>
              <a:rPr lang="pl-PL" dirty="0"/>
            </a:br>
            <a:r>
              <a:rPr lang="pl-PL" dirty="0"/>
              <a:t>  {{</a:t>
            </a:r>
            <a:r>
              <a:rPr lang="pl-PL" b="1" dirty="0" err="1"/>
              <a:t>widget</a:t>
            </a:r>
            <a:r>
              <a:rPr lang="pl-PL" dirty="0" err="1"/>
              <a:t>.</a:t>
            </a:r>
            <a:r>
              <a:rPr lang="pl-PL" b="1" dirty="0" err="1"/>
              <a:t>text</a:t>
            </a:r>
            <a:r>
              <a:rPr lang="pl-PL" dirty="0"/>
              <a:t>}}</a:t>
            </a:r>
            <a:br>
              <a:rPr lang="pl-PL" dirty="0"/>
            </a:br>
            <a:r>
              <a:rPr lang="pl-PL" dirty="0"/>
              <a:t>&lt;/</a:t>
            </a:r>
            <a:r>
              <a:rPr lang="pl-PL" b="1" dirty="0"/>
              <a:t>p</a:t>
            </a:r>
            <a:r>
              <a:rPr lang="pl-PL" dirty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0333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 Between various widgets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8392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In </a:t>
            </a:r>
            <a:r>
              <a:rPr lang="en-US" dirty="0" err="1" smtClean="0"/>
              <a:t>wiget-list.component.html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600" dirty="0"/>
              <a:t>&lt;div *</a:t>
            </a:r>
            <a:r>
              <a:rPr lang="en-US" sz="1600" dirty="0" err="1"/>
              <a:t>ngFor</a:t>
            </a:r>
            <a:r>
              <a:rPr lang="en-US" sz="1600" dirty="0"/>
              <a:t> = "let </a:t>
            </a:r>
            <a:r>
              <a:rPr lang="en-US" sz="1600" i="1" dirty="0"/>
              <a:t>widget</a:t>
            </a:r>
            <a:r>
              <a:rPr lang="en-US" sz="1600" dirty="0"/>
              <a:t> of widgets"&gt;</a:t>
            </a:r>
            <a:br>
              <a:rPr lang="en-US" sz="1600" dirty="0"/>
            </a:br>
            <a:r>
              <a:rPr lang="en-US" sz="1600" dirty="0"/>
              <a:t>  &lt;div [</a:t>
            </a:r>
            <a:r>
              <a:rPr lang="en-US" sz="1600" dirty="0" err="1">
                <a:solidFill>
                  <a:srgbClr val="3366FF"/>
                </a:solidFill>
              </a:rPr>
              <a:t>ngSwitch</a:t>
            </a:r>
            <a:r>
              <a:rPr lang="en-US" sz="1600" dirty="0"/>
              <a:t>]="</a:t>
            </a:r>
            <a:r>
              <a:rPr lang="en-US" sz="1600" i="1" dirty="0" err="1"/>
              <a:t>widget</a:t>
            </a:r>
            <a:r>
              <a:rPr lang="en-US" sz="1600" dirty="0" err="1"/>
              <a:t>.type</a:t>
            </a:r>
            <a:r>
              <a:rPr lang="en-US" sz="1600" dirty="0"/>
              <a:t>"&gt;</a:t>
            </a:r>
            <a:br>
              <a:rPr lang="en-US" sz="1600" dirty="0"/>
            </a:br>
            <a:r>
              <a:rPr lang="en-US" sz="1600" dirty="0"/>
              <a:t>    &lt;app-widget-heading *</a:t>
            </a:r>
            <a:r>
              <a:rPr lang="en-US" sz="1600" dirty="0" err="1">
                <a:solidFill>
                  <a:srgbClr val="3366FF"/>
                </a:solidFill>
              </a:rPr>
              <a:t>ngSwitchCase</a:t>
            </a:r>
            <a:r>
              <a:rPr lang="en-US" sz="1600" dirty="0"/>
              <a:t>="'</a:t>
            </a:r>
            <a:r>
              <a:rPr lang="en-US" sz="1600" dirty="0">
                <a:solidFill>
                  <a:srgbClr val="FF0000"/>
                </a:solidFill>
              </a:rPr>
              <a:t>HEADING</a:t>
            </a:r>
            <a:r>
              <a:rPr lang="en-US" sz="1600" dirty="0"/>
              <a:t>'" [widget]="</a:t>
            </a:r>
            <a:r>
              <a:rPr lang="en-US" sz="1600" i="1" dirty="0"/>
              <a:t>widget</a:t>
            </a:r>
            <a:r>
              <a:rPr lang="en-US" sz="1600" dirty="0"/>
              <a:t>"&gt;&lt;/app-widget-heading&gt;</a:t>
            </a:r>
            <a:br>
              <a:rPr lang="en-US" sz="1600" dirty="0"/>
            </a:br>
            <a:r>
              <a:rPr lang="en-US" sz="1600" dirty="0"/>
              <a:t>    &lt;app-widget-paragraph *</a:t>
            </a:r>
            <a:r>
              <a:rPr lang="en-US" sz="1600" dirty="0" err="1">
                <a:solidFill>
                  <a:srgbClr val="3366FF"/>
                </a:solidFill>
              </a:rPr>
              <a:t>ngSwitchCase</a:t>
            </a:r>
            <a:r>
              <a:rPr lang="en-US" sz="1600" dirty="0"/>
              <a:t>="'</a:t>
            </a:r>
            <a:r>
              <a:rPr lang="en-US" sz="1600" dirty="0">
                <a:solidFill>
                  <a:srgbClr val="FF0000"/>
                </a:solidFill>
              </a:rPr>
              <a:t>PARAGRAPH</a:t>
            </a:r>
            <a:r>
              <a:rPr lang="en-US" sz="1600" dirty="0"/>
              <a:t>'" [widget]="</a:t>
            </a:r>
            <a:r>
              <a:rPr lang="en-US" sz="1600" i="1" dirty="0"/>
              <a:t>widget</a:t>
            </a:r>
            <a:r>
              <a:rPr lang="en-US" sz="1600" dirty="0"/>
              <a:t>"&gt;&lt;/app-widget-paragraph&gt;</a:t>
            </a:r>
            <a:br>
              <a:rPr lang="en-US" sz="1600" dirty="0"/>
            </a:br>
            <a:r>
              <a:rPr lang="en-US" sz="1600" dirty="0"/>
              <a:t>  &lt;/div&gt;</a:t>
            </a:r>
            <a:br>
              <a:rPr lang="en-US" sz="1600" dirty="0"/>
            </a:br>
            <a:r>
              <a:rPr lang="en-US" sz="1600" dirty="0"/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7457394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9388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new Pipe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import </a:t>
            </a:r>
            <a:r>
              <a:rPr lang="en-US" dirty="0"/>
              <a:t>{ Pipe, </a:t>
            </a:r>
            <a:r>
              <a:rPr lang="en-US" dirty="0" err="1"/>
              <a:t>PipeTransform</a:t>
            </a:r>
            <a:r>
              <a:rPr lang="en-US" dirty="0"/>
              <a:t> } </a:t>
            </a:r>
            <a:r>
              <a:rPr lang="en-US" b="1" dirty="0"/>
              <a:t>from '@angular/core'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@Pipe({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/>
              <a:t>name</a:t>
            </a:r>
            <a:r>
              <a:rPr lang="en-US" dirty="0"/>
              <a:t>: </a:t>
            </a:r>
            <a:r>
              <a:rPr lang="en-US" b="1" dirty="0"/>
              <a:t>'</a:t>
            </a:r>
            <a:r>
              <a:rPr lang="en-US" b="1" dirty="0" err="1"/>
              <a:t>myToUpperCase</a:t>
            </a:r>
            <a:r>
              <a:rPr lang="en-US" b="1" dirty="0"/>
              <a:t>'</a:t>
            </a:r>
            <a:br>
              <a:rPr lang="en-US" b="1" dirty="0"/>
            </a:br>
            <a:r>
              <a:rPr lang="en-US" dirty="0"/>
              <a:t>})</a:t>
            </a:r>
            <a:br>
              <a:rPr lang="en-US" dirty="0"/>
            </a:br>
            <a:r>
              <a:rPr lang="en-US" b="1" dirty="0"/>
              <a:t>export class </a:t>
            </a:r>
            <a:r>
              <a:rPr lang="en-US" dirty="0" err="1"/>
              <a:t>ToUpperCasePipe</a:t>
            </a:r>
            <a:r>
              <a:rPr lang="en-US" dirty="0"/>
              <a:t> </a:t>
            </a:r>
            <a:r>
              <a:rPr lang="en-US" b="1" dirty="0"/>
              <a:t>implements </a:t>
            </a:r>
            <a:r>
              <a:rPr lang="en-US" dirty="0" err="1"/>
              <a:t>PipeTransform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transform(text: String, </a:t>
            </a:r>
            <a:r>
              <a:rPr lang="en-US" dirty="0" err="1"/>
              <a:t>args</a:t>
            </a:r>
            <a:r>
              <a:rPr lang="en-US" dirty="0"/>
              <a:t>?: </a:t>
            </a:r>
            <a:r>
              <a:rPr lang="en-US" b="1" dirty="0"/>
              <a:t>any</a:t>
            </a:r>
            <a:r>
              <a:rPr lang="en-US" dirty="0"/>
              <a:t>): </a:t>
            </a:r>
            <a:r>
              <a:rPr lang="en-US" b="1" dirty="0"/>
              <a:t>any </a:t>
            </a: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/>
              <a:t>return </a:t>
            </a:r>
            <a:r>
              <a:rPr lang="en-US" dirty="0" err="1"/>
              <a:t>text.toUpperCase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/>
              <a:t>  }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733802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Declare new Pipes in Module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import </a:t>
            </a:r>
            <a:r>
              <a:rPr lang="en-US" dirty="0">
                <a:solidFill>
                  <a:srgbClr val="FF0000"/>
                </a:solidFill>
              </a:rPr>
              <a:t>{ </a:t>
            </a:r>
            <a:r>
              <a:rPr lang="en-US" dirty="0" err="1">
                <a:solidFill>
                  <a:srgbClr val="FF0000"/>
                </a:solidFill>
              </a:rPr>
              <a:t>ToUpperCasePipe</a:t>
            </a:r>
            <a:r>
              <a:rPr lang="en-US" dirty="0">
                <a:solidFill>
                  <a:srgbClr val="FF0000"/>
                </a:solidFill>
              </a:rPr>
              <a:t> } </a:t>
            </a:r>
            <a:r>
              <a:rPr lang="en-US" b="1" dirty="0">
                <a:solidFill>
                  <a:srgbClr val="FF0000"/>
                </a:solidFill>
              </a:rPr>
              <a:t>from './pipes/to-upper-</a:t>
            </a:r>
            <a:r>
              <a:rPr lang="en-US" b="1" dirty="0" err="1">
                <a:solidFill>
                  <a:srgbClr val="FF0000"/>
                </a:solidFill>
              </a:rPr>
              <a:t>case.pipe</a:t>
            </a:r>
            <a:r>
              <a:rPr lang="en-US" b="1" dirty="0">
                <a:solidFill>
                  <a:srgbClr val="FF0000"/>
                </a:solidFill>
              </a:rPr>
              <a:t>'</a:t>
            </a:r>
            <a:r>
              <a:rPr lang="en-US" dirty="0">
                <a:solidFill>
                  <a:srgbClr val="FF0000"/>
                </a:solidFill>
              </a:rPr>
              <a:t>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NgModule</a:t>
            </a:r>
            <a:r>
              <a:rPr lang="en-US" dirty="0"/>
              <a:t>({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/>
              <a:t>declarations</a:t>
            </a:r>
            <a:r>
              <a:rPr lang="en-US" dirty="0"/>
              <a:t>: [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AppComponent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LoginComponent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RegisterComponent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ProfileComponent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WebsiteListComponent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WigetListComponent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WidgetHeadingComponent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WidgetParagraphComponent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>
                <a:solidFill>
                  <a:srgbClr val="FF0000"/>
                </a:solidFill>
              </a:rPr>
              <a:t>ToUpperCasePipe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],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/>
              <a:t>imports</a:t>
            </a:r>
            <a:r>
              <a:rPr lang="en-US" dirty="0"/>
              <a:t>: [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BrowserModule</a:t>
            </a:r>
            <a:r>
              <a:rPr lang="en-US" dirty="0"/>
              <a:t>, routing, </a:t>
            </a:r>
            <a:r>
              <a:rPr lang="en-US" dirty="0" err="1"/>
              <a:t>FormsModule</a:t>
            </a:r>
            <a:r>
              <a:rPr lang="en-US" dirty="0"/>
              <a:t>, </a:t>
            </a:r>
            <a:r>
              <a:rPr lang="en-US" dirty="0" err="1"/>
              <a:t>HttpModule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],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/>
              <a:t>providers</a:t>
            </a:r>
            <a:r>
              <a:rPr lang="en-US" dirty="0"/>
              <a:t>: [</a:t>
            </a:r>
            <a:r>
              <a:rPr lang="en-US" dirty="0" err="1"/>
              <a:t>UserService</a:t>
            </a:r>
            <a:r>
              <a:rPr lang="en-US" dirty="0"/>
              <a:t>, </a:t>
            </a:r>
            <a:r>
              <a:rPr lang="en-US" dirty="0" err="1"/>
              <a:t>WebsiteService</a:t>
            </a:r>
            <a:r>
              <a:rPr lang="en-US" dirty="0"/>
              <a:t>, </a:t>
            </a:r>
            <a:r>
              <a:rPr lang="en-US" dirty="0" err="1"/>
              <a:t>WidgetService</a:t>
            </a:r>
            <a:r>
              <a:rPr lang="en-US" dirty="0"/>
              <a:t>],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/>
              <a:t>bootstrap</a:t>
            </a:r>
            <a:r>
              <a:rPr lang="en-US" dirty="0"/>
              <a:t>: [</a:t>
            </a:r>
            <a:r>
              <a:rPr lang="en-US" dirty="0" err="1"/>
              <a:t>AppComponent</a:t>
            </a:r>
            <a:r>
              <a:rPr lang="en-US" dirty="0"/>
              <a:t>]</a:t>
            </a:r>
            <a:br>
              <a:rPr lang="en-US" dirty="0"/>
            </a:br>
            <a:r>
              <a:rPr lang="en-US" dirty="0"/>
              <a:t>})</a:t>
            </a:r>
            <a:br>
              <a:rPr lang="en-US" dirty="0"/>
            </a:br>
            <a:r>
              <a:rPr lang="en-US" b="1" dirty="0"/>
              <a:t>export class </a:t>
            </a:r>
            <a:r>
              <a:rPr lang="en-US" dirty="0" err="1"/>
              <a:t>AppModule</a:t>
            </a:r>
            <a:r>
              <a:rPr lang="en-US" dirty="0"/>
              <a:t> { }</a:t>
            </a:r>
          </a:p>
        </p:txBody>
      </p:sp>
    </p:spTree>
    <p:extLst>
      <p:ext uri="{BB962C8B-B14F-4D97-AF65-F5344CB8AC3E}">
        <p14:creationId xmlns:p14="http://schemas.microsoft.com/office/powerpoint/2010/main" val="2910980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8-01-07 at 5.29.45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" b="959"/>
          <a:stretch>
            <a:fillRect/>
          </a:stretch>
        </p:blipFill>
        <p:spPr>
          <a:xfrm>
            <a:off x="457200" y="659394"/>
            <a:ext cx="8229600" cy="5466769"/>
          </a:xfrm>
        </p:spPr>
      </p:pic>
    </p:spTree>
    <p:extLst>
      <p:ext uri="{BB962C8B-B14F-4D97-AF65-F5344CB8AC3E}">
        <p14:creationId xmlns:p14="http://schemas.microsoft.com/office/powerpoint/2010/main" val="39329294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Pipe to Transform Bound Text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Use the pipe on bound text. Here we apply it to the paragraph widget: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&lt;</a:t>
            </a:r>
            <a:r>
              <a:rPr lang="en-US" sz="2000" b="1" dirty="0">
                <a:latin typeface="+mj-lt"/>
              </a:rPr>
              <a:t>p</a:t>
            </a:r>
            <a:r>
              <a:rPr lang="en-US" sz="2000" dirty="0">
                <a:latin typeface="+mj-lt"/>
              </a:rPr>
              <a:t>&gt;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  {{</a:t>
            </a:r>
            <a:r>
              <a:rPr lang="en-US" sz="2000" b="1" dirty="0" err="1">
                <a:latin typeface="+mj-lt"/>
              </a:rPr>
              <a:t>widget</a:t>
            </a:r>
            <a:r>
              <a:rPr lang="en-US" sz="2000" dirty="0" err="1">
                <a:latin typeface="+mj-lt"/>
              </a:rPr>
              <a:t>.</a:t>
            </a:r>
            <a:r>
              <a:rPr lang="en-US" sz="2000" b="1" dirty="0" err="1">
                <a:latin typeface="+mj-lt"/>
              </a:rPr>
              <a:t>text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| </a:t>
            </a:r>
            <a:r>
              <a:rPr lang="en-US" sz="2000" b="1" dirty="0" err="1">
                <a:solidFill>
                  <a:srgbClr val="FF0000"/>
                </a:solidFill>
                <a:latin typeface="+mj-lt"/>
              </a:rPr>
              <a:t>myToUpperCase</a:t>
            </a:r>
            <a:r>
              <a:rPr lang="en-US" sz="2000" dirty="0">
                <a:latin typeface="+mj-lt"/>
              </a:rPr>
              <a:t>}}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&lt;/</a:t>
            </a:r>
            <a:r>
              <a:rPr lang="en-US" sz="2000" b="1" dirty="0">
                <a:latin typeface="+mj-lt"/>
              </a:rPr>
              <a:t>p</a:t>
            </a:r>
            <a:r>
              <a:rPr lang="en-US" sz="2000" dirty="0">
                <a:latin typeface="+mj-lt"/>
              </a:rPr>
              <a:t>&gt;</a:t>
            </a:r>
            <a:endParaRPr lang="en-US" sz="2000" dirty="0" smtClean="0">
              <a:latin typeface="+mj-lt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And here we apply it to the heading widget:</a:t>
            </a:r>
          </a:p>
          <a:p>
            <a:pPr marL="0" indent="0">
              <a:buNone/>
            </a:pPr>
            <a:r>
              <a:rPr lang="en-US" sz="2900" b="1" dirty="0"/>
              <a:t>&lt;div [</a:t>
            </a:r>
            <a:r>
              <a:rPr lang="en-US" sz="2900" b="1" dirty="0" err="1"/>
              <a:t>ngSwitch</a:t>
            </a:r>
            <a:r>
              <a:rPr lang="en-US" sz="2900" b="1" dirty="0"/>
              <a:t>] = "</a:t>
            </a:r>
            <a:r>
              <a:rPr lang="en-US" sz="2900" b="1" dirty="0" err="1"/>
              <a:t>widget.size</a:t>
            </a:r>
            <a:r>
              <a:rPr lang="en-US" sz="2900" b="1" dirty="0"/>
              <a:t>"&gt;</a:t>
            </a:r>
            <a:br>
              <a:rPr lang="en-US" sz="2900" b="1" dirty="0"/>
            </a:br>
            <a:r>
              <a:rPr lang="en-US" sz="2900" b="1" dirty="0"/>
              <a:t>   &lt;h1 *</a:t>
            </a:r>
            <a:r>
              <a:rPr lang="en-US" sz="2900" b="1" dirty="0" err="1"/>
              <a:t>ngSwitchCase</a:t>
            </a:r>
            <a:r>
              <a:rPr lang="en-US" sz="2900" b="1" dirty="0"/>
              <a:t>="1"&gt;{{</a:t>
            </a:r>
            <a:r>
              <a:rPr lang="en-US" sz="2900" b="1" dirty="0" err="1"/>
              <a:t>widget.text</a:t>
            </a:r>
            <a:r>
              <a:rPr lang="en-US" sz="2900" b="1" dirty="0"/>
              <a:t>}}&lt;/h1&gt;</a:t>
            </a:r>
            <a:br>
              <a:rPr lang="en-US" sz="2900" b="1" dirty="0"/>
            </a:br>
            <a:r>
              <a:rPr lang="en-US" sz="2900" b="1" dirty="0"/>
              <a:t>   &lt;h2 *</a:t>
            </a:r>
            <a:r>
              <a:rPr lang="en-US" sz="2900" b="1" dirty="0" err="1"/>
              <a:t>ngSwitchCase</a:t>
            </a:r>
            <a:r>
              <a:rPr lang="en-US" sz="2900" b="1" dirty="0"/>
              <a:t>="2"&gt;{{</a:t>
            </a:r>
            <a:r>
              <a:rPr lang="en-US" sz="2900" b="1" dirty="0" err="1"/>
              <a:t>widget.text</a:t>
            </a:r>
            <a:r>
              <a:rPr lang="en-US" sz="2900" b="1" dirty="0"/>
              <a:t> | </a:t>
            </a:r>
            <a:r>
              <a:rPr lang="en-US" sz="2900" b="1" dirty="0" err="1">
                <a:solidFill>
                  <a:srgbClr val="FF0000"/>
                </a:solidFill>
              </a:rPr>
              <a:t>myToUpperCase</a:t>
            </a:r>
            <a:r>
              <a:rPr lang="en-US" sz="2900" b="1" dirty="0"/>
              <a:t>}} &lt;/h2&gt;</a:t>
            </a:r>
            <a:br>
              <a:rPr lang="en-US" sz="2900" b="1" dirty="0"/>
            </a:br>
            <a:r>
              <a:rPr lang="en-US" sz="2900" b="1" dirty="0"/>
              <a:t>   &lt;h3 *</a:t>
            </a:r>
            <a:r>
              <a:rPr lang="en-US" sz="2900" b="1" dirty="0" err="1"/>
              <a:t>ngSwitchCase</a:t>
            </a:r>
            <a:r>
              <a:rPr lang="en-US" sz="2900" b="1" dirty="0"/>
              <a:t>="3"&gt;{{</a:t>
            </a:r>
            <a:r>
              <a:rPr lang="en-US" sz="2900" b="1" dirty="0" err="1"/>
              <a:t>widget.text</a:t>
            </a:r>
            <a:r>
              <a:rPr lang="en-US" sz="2900" b="1" dirty="0"/>
              <a:t>}}&lt;/h3&gt;</a:t>
            </a:r>
            <a:br>
              <a:rPr lang="en-US" sz="2900" b="1" dirty="0"/>
            </a:br>
            <a:r>
              <a:rPr lang="en-US" sz="2900" b="1" dirty="0"/>
              <a:t>   &lt;h4 *</a:t>
            </a:r>
            <a:r>
              <a:rPr lang="en-US" sz="2900" b="1" dirty="0" err="1"/>
              <a:t>ngSwitchCase</a:t>
            </a:r>
            <a:r>
              <a:rPr lang="en-US" sz="2900" b="1" dirty="0"/>
              <a:t>="4"&gt;{{</a:t>
            </a:r>
            <a:r>
              <a:rPr lang="en-US" sz="2900" b="1" dirty="0" err="1"/>
              <a:t>widget.text</a:t>
            </a:r>
            <a:r>
              <a:rPr lang="en-US" sz="2900" b="1" dirty="0"/>
              <a:t>}}&lt;/h4&gt;</a:t>
            </a:r>
            <a:br>
              <a:rPr lang="en-US" sz="2900" b="1" dirty="0"/>
            </a:br>
            <a:r>
              <a:rPr lang="en-US" sz="2900" b="1" dirty="0"/>
              <a:t>&lt;/div&gt;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512734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iFrame</a:t>
            </a:r>
            <a:r>
              <a:rPr lang="en-US" dirty="0" smtClean="0"/>
              <a:t> Widget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228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 new widget To Mock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err="1"/>
              <a:t>var</a:t>
            </a:r>
            <a:r>
              <a:rPr lang="en-US" sz="2000" b="1" dirty="0"/>
              <a:t> </a:t>
            </a:r>
            <a:r>
              <a:rPr lang="en-US" sz="2000" dirty="0"/>
              <a:t>WIDGETS = [</a:t>
            </a:r>
            <a:br>
              <a:rPr lang="en-US" sz="2000" dirty="0"/>
            </a:b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 { </a:t>
            </a:r>
            <a:r>
              <a:rPr lang="en-US" sz="2000" b="1" dirty="0">
                <a:solidFill>
                  <a:srgbClr val="FF0000"/>
                </a:solidFill>
              </a:rPr>
              <a:t>"_id"</a:t>
            </a:r>
            <a:r>
              <a:rPr lang="en-US" sz="2000" dirty="0">
                <a:solidFill>
                  <a:srgbClr val="FF0000"/>
                </a:solidFill>
              </a:rPr>
              <a:t>: </a:t>
            </a:r>
            <a:r>
              <a:rPr lang="en-US" sz="2000" b="1" dirty="0">
                <a:solidFill>
                  <a:srgbClr val="FF0000"/>
                </a:solidFill>
              </a:rPr>
              <a:t>"765"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b="1" dirty="0">
                <a:solidFill>
                  <a:srgbClr val="FF0000"/>
                </a:solidFill>
              </a:rPr>
              <a:t>"type"</a:t>
            </a:r>
            <a:r>
              <a:rPr lang="en-US" sz="2000" dirty="0">
                <a:solidFill>
                  <a:srgbClr val="FF0000"/>
                </a:solidFill>
              </a:rPr>
              <a:t>: </a:t>
            </a:r>
            <a:r>
              <a:rPr lang="en-US" sz="2000" b="1" dirty="0">
                <a:solidFill>
                  <a:srgbClr val="FF0000"/>
                </a:solidFill>
              </a:rPr>
              <a:t>"IFRAME"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b="1" dirty="0">
                <a:solidFill>
                  <a:srgbClr val="FF0000"/>
                </a:solidFill>
              </a:rPr>
              <a:t>"size"</a:t>
            </a:r>
            <a:r>
              <a:rPr lang="en-US" sz="2000" dirty="0">
                <a:solidFill>
                  <a:srgbClr val="FF0000"/>
                </a:solidFill>
              </a:rPr>
              <a:t>: 0, </a:t>
            </a:r>
            <a:r>
              <a:rPr lang="en-US" sz="2000" b="1" dirty="0">
                <a:solidFill>
                  <a:srgbClr val="FF0000"/>
                </a:solidFill>
              </a:rPr>
              <a:t>"text"</a:t>
            </a:r>
            <a:r>
              <a:rPr lang="en-US" sz="2000" dirty="0">
                <a:solidFill>
                  <a:srgbClr val="FF0000"/>
                </a:solidFill>
              </a:rPr>
              <a:t>: </a:t>
            </a:r>
            <a:r>
              <a:rPr lang="en-US" sz="2000" b="1" dirty="0">
                <a:solidFill>
                  <a:srgbClr val="FF0000"/>
                </a:solidFill>
              </a:rPr>
              <a:t>"This is a </a:t>
            </a:r>
            <a:r>
              <a:rPr lang="en-US" sz="2000" b="1" dirty="0" err="1">
                <a:solidFill>
                  <a:srgbClr val="FF0000"/>
                </a:solidFill>
              </a:rPr>
              <a:t>iframe</a:t>
            </a:r>
            <a:r>
              <a:rPr lang="en-US" sz="2000" b="1" dirty="0">
                <a:solidFill>
                  <a:srgbClr val="FF0000"/>
                </a:solidFill>
              </a:rPr>
              <a:t>"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b="1" dirty="0">
                <a:solidFill>
                  <a:srgbClr val="FF0000"/>
                </a:solidFill>
              </a:rPr>
              <a:t>"</a:t>
            </a:r>
            <a:r>
              <a:rPr lang="en-US" sz="2000" b="1" dirty="0" err="1">
                <a:solidFill>
                  <a:srgbClr val="FF0000"/>
                </a:solidFill>
              </a:rPr>
              <a:t>src</a:t>
            </a:r>
            <a:r>
              <a:rPr lang="en-US" sz="2000" b="1" dirty="0">
                <a:solidFill>
                  <a:srgbClr val="FF0000"/>
                </a:solidFill>
              </a:rPr>
              <a:t>"</a:t>
            </a:r>
            <a:r>
              <a:rPr lang="en-US" sz="2000" dirty="0">
                <a:solidFill>
                  <a:srgbClr val="FF0000"/>
                </a:solidFill>
              </a:rPr>
              <a:t>: </a:t>
            </a:r>
            <a:r>
              <a:rPr lang="en-US" sz="2000" b="1" dirty="0">
                <a:solidFill>
                  <a:srgbClr val="FF0000"/>
                </a:solidFill>
              </a:rPr>
              <a:t>"http://</a:t>
            </a:r>
            <a:r>
              <a:rPr lang="en-US" sz="2000" b="1" dirty="0" err="1">
                <a:solidFill>
                  <a:srgbClr val="FF0000"/>
                </a:solidFill>
              </a:rPr>
              <a:t>cnn.com</a:t>
            </a:r>
            <a:r>
              <a:rPr lang="en-US" sz="2000" b="1" dirty="0">
                <a:solidFill>
                  <a:srgbClr val="FF0000"/>
                </a:solidFill>
              </a:rPr>
              <a:t>"</a:t>
            </a:r>
            <a:r>
              <a:rPr lang="en-US" sz="2000" dirty="0">
                <a:solidFill>
                  <a:srgbClr val="FF0000"/>
                </a:solidFill>
              </a:rPr>
              <a:t>},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/>
              <a:t>  { </a:t>
            </a:r>
            <a:r>
              <a:rPr lang="en-US" sz="2000" b="1" dirty="0"/>
              <a:t>"_id"</a:t>
            </a:r>
            <a:r>
              <a:rPr lang="en-US" sz="2000" dirty="0"/>
              <a:t>: </a:t>
            </a:r>
            <a:r>
              <a:rPr lang="en-US" sz="2000" b="1" dirty="0"/>
              <a:t>"654"</a:t>
            </a:r>
            <a:r>
              <a:rPr lang="en-US" sz="2000" dirty="0"/>
              <a:t>, </a:t>
            </a:r>
            <a:r>
              <a:rPr lang="en-US" sz="2000" b="1" dirty="0"/>
              <a:t>"type"</a:t>
            </a:r>
            <a:r>
              <a:rPr lang="en-US" sz="2000" dirty="0"/>
              <a:t>: </a:t>
            </a:r>
            <a:r>
              <a:rPr lang="en-US" sz="2000" b="1" dirty="0"/>
              <a:t>"PARAGRAPH"</a:t>
            </a:r>
            <a:r>
              <a:rPr lang="en-US" sz="2000" dirty="0"/>
              <a:t>, </a:t>
            </a:r>
            <a:r>
              <a:rPr lang="en-US" sz="2000" b="1" dirty="0"/>
              <a:t>"size"</a:t>
            </a:r>
            <a:r>
              <a:rPr lang="en-US" sz="2000" dirty="0"/>
              <a:t>: 0, </a:t>
            </a:r>
            <a:r>
              <a:rPr lang="en-US" sz="2000" b="1" dirty="0"/>
              <a:t>"text"</a:t>
            </a:r>
            <a:r>
              <a:rPr lang="en-US" sz="2000" dirty="0"/>
              <a:t>: </a:t>
            </a:r>
            <a:r>
              <a:rPr lang="en-US" sz="2000" b="1" dirty="0"/>
              <a:t>"This is a paragraph"</a:t>
            </a:r>
            <a:r>
              <a:rPr lang="en-US" sz="2000" dirty="0"/>
              <a:t>, </a:t>
            </a:r>
            <a:r>
              <a:rPr lang="en-US" sz="2000" b="1" dirty="0"/>
              <a:t>"</a:t>
            </a:r>
            <a:r>
              <a:rPr lang="en-US" sz="2000" b="1" dirty="0" err="1"/>
              <a:t>src</a:t>
            </a:r>
            <a:r>
              <a:rPr lang="en-US" sz="2000" b="1" dirty="0"/>
              <a:t>"</a:t>
            </a:r>
            <a:r>
              <a:rPr lang="en-US" sz="2000" dirty="0"/>
              <a:t>: </a:t>
            </a:r>
            <a:r>
              <a:rPr lang="en-US" sz="2000" b="1" dirty="0"/>
              <a:t>""</a:t>
            </a:r>
            <a:r>
              <a:rPr lang="en-US" sz="2000" dirty="0"/>
              <a:t>},</a:t>
            </a:r>
            <a:br>
              <a:rPr lang="en-US" sz="2000" dirty="0"/>
            </a:br>
            <a:r>
              <a:rPr lang="en-US" sz="2000" dirty="0"/>
              <a:t>  { </a:t>
            </a:r>
            <a:r>
              <a:rPr lang="en-US" sz="2000" b="1" dirty="0"/>
              <a:t>"_id"</a:t>
            </a:r>
            <a:r>
              <a:rPr lang="en-US" sz="2000" dirty="0"/>
              <a:t>: </a:t>
            </a:r>
            <a:r>
              <a:rPr lang="en-US" sz="2000" b="1" dirty="0"/>
              <a:t>"123"</a:t>
            </a:r>
            <a:r>
              <a:rPr lang="en-US" sz="2000" dirty="0"/>
              <a:t>, </a:t>
            </a:r>
            <a:r>
              <a:rPr lang="en-US" sz="2000" b="1" dirty="0"/>
              <a:t>"type"</a:t>
            </a:r>
            <a:r>
              <a:rPr lang="en-US" sz="2000" dirty="0"/>
              <a:t>: </a:t>
            </a:r>
            <a:r>
              <a:rPr lang="en-US" sz="2000" b="1" dirty="0"/>
              <a:t>"HEADING"</a:t>
            </a:r>
            <a:r>
              <a:rPr lang="en-US" sz="2000" dirty="0"/>
              <a:t>,  </a:t>
            </a:r>
            <a:r>
              <a:rPr lang="en-US" sz="2000" b="1" dirty="0"/>
              <a:t>"size"</a:t>
            </a:r>
            <a:r>
              <a:rPr lang="en-US" sz="2000" dirty="0"/>
              <a:t>: 1, </a:t>
            </a:r>
            <a:r>
              <a:rPr lang="en-US" sz="2000" b="1" dirty="0"/>
              <a:t>"text"</a:t>
            </a:r>
            <a:r>
              <a:rPr lang="en-US" sz="2000" dirty="0"/>
              <a:t>: </a:t>
            </a:r>
            <a:r>
              <a:rPr lang="en-US" sz="2000" b="1" dirty="0"/>
              <a:t>"GIZMODO"</a:t>
            </a:r>
            <a:r>
              <a:rPr lang="en-US" sz="2000" dirty="0"/>
              <a:t>, </a:t>
            </a:r>
            <a:r>
              <a:rPr lang="en-US" sz="2000" b="1" dirty="0"/>
              <a:t>"</a:t>
            </a:r>
            <a:r>
              <a:rPr lang="en-US" sz="2000" b="1" dirty="0" err="1"/>
              <a:t>src</a:t>
            </a:r>
            <a:r>
              <a:rPr lang="en-US" sz="2000" b="1" dirty="0"/>
              <a:t>"</a:t>
            </a:r>
            <a:r>
              <a:rPr lang="en-US" sz="2000" dirty="0"/>
              <a:t>: </a:t>
            </a:r>
            <a:r>
              <a:rPr lang="en-US" sz="2000" b="1" dirty="0"/>
              <a:t>""</a:t>
            </a:r>
            <a:r>
              <a:rPr lang="en-US" sz="2000" dirty="0"/>
              <a:t>},</a:t>
            </a:r>
            <a:br>
              <a:rPr lang="en-US" sz="2000" dirty="0"/>
            </a:br>
            <a:r>
              <a:rPr lang="en-US" sz="2000" dirty="0"/>
              <a:t>  { </a:t>
            </a:r>
            <a:r>
              <a:rPr lang="en-US" sz="2000" b="1" dirty="0"/>
              <a:t>"_id"</a:t>
            </a:r>
            <a:r>
              <a:rPr lang="en-US" sz="2000" dirty="0"/>
              <a:t>: </a:t>
            </a:r>
            <a:r>
              <a:rPr lang="en-US" sz="2000" b="1" dirty="0"/>
              <a:t>"234"</a:t>
            </a:r>
            <a:r>
              <a:rPr lang="en-US" sz="2000" dirty="0"/>
              <a:t>, </a:t>
            </a:r>
            <a:r>
              <a:rPr lang="en-US" sz="2000" b="1" dirty="0"/>
              <a:t>"type"</a:t>
            </a:r>
            <a:r>
              <a:rPr lang="en-US" sz="2000" dirty="0"/>
              <a:t>: </a:t>
            </a:r>
            <a:r>
              <a:rPr lang="en-US" sz="2000" b="1" dirty="0"/>
              <a:t>"HEADING"</a:t>
            </a:r>
            <a:r>
              <a:rPr lang="en-US" sz="2000" dirty="0"/>
              <a:t>, </a:t>
            </a:r>
            <a:r>
              <a:rPr lang="en-US" sz="2000" b="1" dirty="0"/>
              <a:t>"size"</a:t>
            </a:r>
            <a:r>
              <a:rPr lang="en-US" sz="2000" dirty="0"/>
              <a:t>: 2, </a:t>
            </a:r>
            <a:r>
              <a:rPr lang="en-US" sz="2000" b="1" dirty="0"/>
              <a:t>"text"</a:t>
            </a:r>
            <a:r>
              <a:rPr lang="en-US" sz="2000" dirty="0"/>
              <a:t>: </a:t>
            </a:r>
            <a:r>
              <a:rPr lang="en-US" sz="2000" b="1" dirty="0"/>
              <a:t>"</a:t>
            </a:r>
            <a:r>
              <a:rPr lang="en-US" sz="2000" b="1" dirty="0" err="1"/>
              <a:t>Lorem</a:t>
            </a:r>
            <a:r>
              <a:rPr lang="en-US" sz="2000" b="1" dirty="0"/>
              <a:t> </a:t>
            </a:r>
            <a:r>
              <a:rPr lang="en-US" sz="2000" b="1" dirty="0" err="1"/>
              <a:t>ipsum</a:t>
            </a:r>
            <a:r>
              <a:rPr lang="en-US" sz="2000" b="1" dirty="0"/>
              <a:t>"</a:t>
            </a:r>
            <a:r>
              <a:rPr lang="en-US" sz="2000" dirty="0"/>
              <a:t>, </a:t>
            </a:r>
            <a:r>
              <a:rPr lang="en-US" sz="2000" b="1" dirty="0"/>
              <a:t>"</a:t>
            </a:r>
            <a:r>
              <a:rPr lang="en-US" sz="2000" b="1" dirty="0" err="1"/>
              <a:t>src</a:t>
            </a:r>
            <a:r>
              <a:rPr lang="en-US" sz="2000" b="1" dirty="0"/>
              <a:t>"</a:t>
            </a:r>
            <a:r>
              <a:rPr lang="en-US" sz="2000" dirty="0"/>
              <a:t>:</a:t>
            </a:r>
            <a:r>
              <a:rPr lang="en-US" sz="2000" b="1" dirty="0"/>
              <a:t>""</a:t>
            </a:r>
            <a:r>
              <a:rPr lang="en-US" sz="2000" dirty="0"/>
              <a:t>},</a:t>
            </a:r>
            <a:br>
              <a:rPr lang="en-US" sz="2000" dirty="0"/>
            </a:br>
            <a:r>
              <a:rPr lang="en-US" sz="2000" dirty="0"/>
              <a:t>  { </a:t>
            </a:r>
            <a:r>
              <a:rPr lang="en-US" sz="2000" b="1" dirty="0"/>
              <a:t>"_id"</a:t>
            </a:r>
            <a:r>
              <a:rPr lang="en-US" sz="2000" dirty="0"/>
              <a:t>: </a:t>
            </a:r>
            <a:r>
              <a:rPr lang="en-US" sz="2000" b="1" dirty="0"/>
              <a:t>"345"</a:t>
            </a:r>
            <a:r>
              <a:rPr lang="en-US" sz="2000" dirty="0"/>
              <a:t>, </a:t>
            </a:r>
            <a:r>
              <a:rPr lang="en-US" sz="2000" b="1" dirty="0"/>
              <a:t>"type"</a:t>
            </a:r>
            <a:r>
              <a:rPr lang="en-US" sz="2000" dirty="0"/>
              <a:t>: </a:t>
            </a:r>
            <a:r>
              <a:rPr lang="en-US" sz="2000" b="1" dirty="0"/>
              <a:t>"IMAGE"</a:t>
            </a:r>
            <a:r>
              <a:rPr lang="en-US" sz="2000" dirty="0"/>
              <a:t>, </a:t>
            </a:r>
            <a:r>
              <a:rPr lang="en-US" sz="2000" b="1" dirty="0"/>
              <a:t>"size"</a:t>
            </a:r>
            <a:r>
              <a:rPr lang="en-US" sz="2000" dirty="0"/>
              <a:t>: 3, </a:t>
            </a:r>
            <a:r>
              <a:rPr lang="en-US" sz="2000" b="1" dirty="0"/>
              <a:t>"text"</a:t>
            </a:r>
            <a:r>
              <a:rPr lang="en-US" sz="2000" dirty="0"/>
              <a:t>: </a:t>
            </a:r>
            <a:r>
              <a:rPr lang="en-US" sz="2000" b="1" dirty="0"/>
              <a:t>"testing 3"</a:t>
            </a:r>
            <a:r>
              <a:rPr lang="en-US" sz="2000" dirty="0"/>
              <a:t>, </a:t>
            </a:r>
            <a:r>
              <a:rPr lang="en-US" sz="2000" b="1" dirty="0"/>
              <a:t>"</a:t>
            </a:r>
            <a:r>
              <a:rPr lang="en-US" sz="2000" b="1" dirty="0" err="1"/>
              <a:t>src</a:t>
            </a:r>
            <a:r>
              <a:rPr lang="en-US" sz="2000" b="1" dirty="0"/>
              <a:t>"</a:t>
            </a:r>
            <a:r>
              <a:rPr lang="en-US" sz="2000" dirty="0"/>
              <a:t>: </a:t>
            </a:r>
            <a:r>
              <a:rPr lang="en-US" sz="2000" b="1" dirty="0"/>
              <a:t>""</a:t>
            </a:r>
            <a:r>
              <a:rPr lang="en-US" sz="2000" dirty="0"/>
              <a:t>},</a:t>
            </a:r>
            <a:br>
              <a:rPr lang="en-US" sz="2000" dirty="0"/>
            </a:br>
            <a:r>
              <a:rPr lang="en-US" sz="2000" dirty="0"/>
              <a:t>  { </a:t>
            </a:r>
            <a:r>
              <a:rPr lang="en-US" sz="2000" b="1" dirty="0"/>
              <a:t>"_id"</a:t>
            </a:r>
            <a:r>
              <a:rPr lang="en-US" sz="2000" dirty="0"/>
              <a:t>: </a:t>
            </a:r>
            <a:r>
              <a:rPr lang="en-US" sz="2000" b="1" dirty="0"/>
              <a:t>"456"</a:t>
            </a:r>
            <a:r>
              <a:rPr lang="en-US" sz="2000" dirty="0"/>
              <a:t>, </a:t>
            </a:r>
            <a:r>
              <a:rPr lang="en-US" sz="2000" b="1" dirty="0"/>
              <a:t>"type"</a:t>
            </a:r>
            <a:r>
              <a:rPr lang="en-US" sz="2000" dirty="0"/>
              <a:t>: </a:t>
            </a:r>
            <a:r>
              <a:rPr lang="en-US" sz="2000" b="1" dirty="0"/>
              <a:t>"IMAGE"</a:t>
            </a:r>
            <a:r>
              <a:rPr lang="en-US" sz="2000" dirty="0"/>
              <a:t>, </a:t>
            </a:r>
            <a:r>
              <a:rPr lang="en-US" sz="2000" b="1" dirty="0"/>
              <a:t>"size"</a:t>
            </a:r>
            <a:r>
              <a:rPr lang="en-US" sz="2000" dirty="0"/>
              <a:t>: 4, </a:t>
            </a:r>
            <a:r>
              <a:rPr lang="en-US" sz="2000" b="1" dirty="0"/>
              <a:t>"text"</a:t>
            </a:r>
            <a:r>
              <a:rPr lang="en-US" sz="2000" dirty="0"/>
              <a:t>: </a:t>
            </a:r>
            <a:r>
              <a:rPr lang="en-US" sz="2000" b="1" dirty="0"/>
              <a:t>"testing 4"</a:t>
            </a:r>
            <a:r>
              <a:rPr lang="en-US" sz="2000" dirty="0"/>
              <a:t>, </a:t>
            </a:r>
            <a:r>
              <a:rPr lang="en-US" sz="2000" b="1" dirty="0"/>
              <a:t>"</a:t>
            </a:r>
            <a:r>
              <a:rPr lang="en-US" sz="2000" b="1" dirty="0" err="1"/>
              <a:t>src</a:t>
            </a:r>
            <a:r>
              <a:rPr lang="en-US" sz="2000" b="1" dirty="0"/>
              <a:t>"</a:t>
            </a:r>
            <a:r>
              <a:rPr lang="en-US" sz="2000" dirty="0"/>
              <a:t>: </a:t>
            </a:r>
            <a:r>
              <a:rPr lang="en-US" sz="2000" b="1" dirty="0"/>
              <a:t>""</a:t>
            </a:r>
            <a:r>
              <a:rPr lang="en-US" sz="2000" dirty="0"/>
              <a:t>}</a:t>
            </a:r>
            <a:br>
              <a:rPr lang="en-US" sz="2000" dirty="0"/>
            </a:br>
            <a:r>
              <a:rPr lang="en-US" sz="2000" dirty="0"/>
              <a:t>];</a:t>
            </a:r>
            <a:br>
              <a:rPr lang="en-US" sz="2000" dirty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b="1" i="1" dirty="0" err="1"/>
              <a:t>module</a:t>
            </a:r>
            <a:r>
              <a:rPr lang="en-US" sz="2000" dirty="0" err="1"/>
              <a:t>.exports</a:t>
            </a:r>
            <a:r>
              <a:rPr lang="en-US" sz="2000" dirty="0"/>
              <a:t> = WIDGETS;</a:t>
            </a:r>
          </a:p>
        </p:txBody>
      </p:sp>
    </p:spTree>
    <p:extLst>
      <p:ext uri="{BB962C8B-B14F-4D97-AF65-F5344CB8AC3E}">
        <p14:creationId xmlns:p14="http://schemas.microsoft.com/office/powerpoint/2010/main" val="7753542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new </a:t>
            </a:r>
            <a:r>
              <a:rPr lang="en-US" dirty="0" err="1" smtClean="0"/>
              <a:t>iFrame</a:t>
            </a:r>
            <a:r>
              <a:rPr lang="en-US" dirty="0" smtClean="0"/>
              <a:t> Component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/>
              <a:t>import </a:t>
            </a:r>
            <a:r>
              <a:rPr lang="en-US" dirty="0"/>
              <a:t>{Component, Input, </a:t>
            </a:r>
            <a:r>
              <a:rPr lang="en-US" dirty="0" err="1"/>
              <a:t>OnInit</a:t>
            </a:r>
            <a:r>
              <a:rPr lang="en-US" dirty="0"/>
              <a:t>} </a:t>
            </a:r>
            <a:r>
              <a:rPr lang="en-US" b="1" dirty="0"/>
              <a:t>from '@angular/core'</a:t>
            </a:r>
            <a:r>
              <a:rPr lang="en-US" dirty="0"/>
              <a:t>;</a:t>
            </a:r>
            <a:br>
              <a:rPr lang="en-US" dirty="0"/>
            </a:br>
            <a:r>
              <a:rPr lang="en-US" b="1" dirty="0"/>
              <a:t>import </a:t>
            </a:r>
            <a:r>
              <a:rPr lang="en-US" dirty="0"/>
              <a:t>{Widget} </a:t>
            </a:r>
            <a:r>
              <a:rPr lang="en-US" b="1" dirty="0"/>
              <a:t>from '../../../models/</a:t>
            </a:r>
            <a:r>
              <a:rPr lang="en-US" b="1" dirty="0" err="1"/>
              <a:t>widget.model.client</a:t>
            </a:r>
            <a:r>
              <a:rPr lang="en-US" b="1" dirty="0"/>
              <a:t>'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@Component({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/>
              <a:t>selector</a:t>
            </a:r>
            <a:r>
              <a:rPr lang="en-US" dirty="0"/>
              <a:t>: </a:t>
            </a:r>
            <a:r>
              <a:rPr lang="en-US" b="1" dirty="0"/>
              <a:t>'app-widget-</a:t>
            </a:r>
            <a:r>
              <a:rPr lang="en-US" b="1" dirty="0" err="1"/>
              <a:t>iframe</a:t>
            </a:r>
            <a:r>
              <a:rPr lang="en-US" b="1" dirty="0"/>
              <a:t>'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 err="1"/>
              <a:t>templateUrl</a:t>
            </a:r>
            <a:r>
              <a:rPr lang="en-US" dirty="0"/>
              <a:t>: </a:t>
            </a:r>
            <a:r>
              <a:rPr lang="en-US" b="1" dirty="0"/>
              <a:t>'./widget-</a:t>
            </a:r>
            <a:r>
              <a:rPr lang="en-US" b="1" dirty="0" err="1"/>
              <a:t>iframe.component.html</a:t>
            </a:r>
            <a:r>
              <a:rPr lang="en-US" b="1" dirty="0"/>
              <a:t>'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 err="1"/>
              <a:t>styleUrls</a:t>
            </a:r>
            <a:r>
              <a:rPr lang="en-US" dirty="0"/>
              <a:t>: [</a:t>
            </a:r>
            <a:r>
              <a:rPr lang="en-US" b="1" dirty="0"/>
              <a:t>'./widget-</a:t>
            </a:r>
            <a:r>
              <a:rPr lang="en-US" b="1" dirty="0" err="1"/>
              <a:t>iframe.component.css</a:t>
            </a:r>
            <a:r>
              <a:rPr lang="en-US" b="1" dirty="0"/>
              <a:t>'</a:t>
            </a:r>
            <a:r>
              <a:rPr lang="en-US" dirty="0"/>
              <a:t>]</a:t>
            </a:r>
            <a:br>
              <a:rPr lang="en-US" dirty="0"/>
            </a:br>
            <a:r>
              <a:rPr lang="en-US" dirty="0"/>
              <a:t>})</a:t>
            </a:r>
            <a:br>
              <a:rPr lang="en-US" dirty="0"/>
            </a:br>
            <a:r>
              <a:rPr lang="en-US" b="1" dirty="0"/>
              <a:t>export class </a:t>
            </a:r>
            <a:r>
              <a:rPr lang="en-US" dirty="0" err="1"/>
              <a:t>WidgetIframeComponent</a:t>
            </a:r>
            <a:r>
              <a:rPr lang="en-US" dirty="0"/>
              <a:t> </a:t>
            </a:r>
            <a:r>
              <a:rPr lang="en-US" b="1" dirty="0"/>
              <a:t>implements </a:t>
            </a:r>
            <a:r>
              <a:rPr lang="en-US" dirty="0" err="1"/>
              <a:t>OnInit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</a:t>
            </a:r>
            <a:r>
              <a:rPr lang="en-US" dirty="0">
                <a:solidFill>
                  <a:srgbClr val="FF0000"/>
                </a:solidFill>
              </a:rPr>
              <a:t>@Input()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</a:t>
            </a:r>
            <a:r>
              <a:rPr lang="en-US" b="1" dirty="0">
                <a:solidFill>
                  <a:srgbClr val="FF0000"/>
                </a:solidFill>
              </a:rPr>
              <a:t>widget</a:t>
            </a:r>
            <a:r>
              <a:rPr lang="en-US" dirty="0">
                <a:solidFill>
                  <a:srgbClr val="FF0000"/>
                </a:solidFill>
              </a:rPr>
              <a:t>: Widget;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>  </a:t>
            </a:r>
            <a:r>
              <a:rPr lang="en-US" b="1" dirty="0"/>
              <a:t>constructor</a:t>
            </a:r>
            <a:r>
              <a:rPr lang="en-US" dirty="0"/>
              <a:t>() { }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/>
              <a:t>ngOnInit</a:t>
            </a:r>
            <a:r>
              <a:rPr lang="en-US" dirty="0"/>
              <a:t>() {</a:t>
            </a:r>
            <a:br>
              <a:rPr lang="en-US" dirty="0"/>
            </a:br>
            <a:r>
              <a:rPr lang="en-US" dirty="0"/>
              <a:t>  }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}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8686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new property to Widget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export class </a:t>
            </a:r>
            <a:r>
              <a:rPr lang="en-US" dirty="0"/>
              <a:t>Widget {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/>
              <a:t>_id</a:t>
            </a:r>
            <a:r>
              <a:rPr lang="en-US" dirty="0"/>
              <a:t>: String;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/>
              <a:t>type</a:t>
            </a:r>
            <a:r>
              <a:rPr lang="en-US" dirty="0"/>
              <a:t>: String;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/>
              <a:t>size</a:t>
            </a:r>
            <a:r>
              <a:rPr lang="en-US" dirty="0"/>
              <a:t>: Number;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/>
              <a:t>text</a:t>
            </a:r>
            <a:r>
              <a:rPr lang="en-US" dirty="0"/>
              <a:t>: String;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src</a:t>
            </a:r>
            <a:r>
              <a:rPr lang="en-US" dirty="0">
                <a:solidFill>
                  <a:srgbClr val="FF0000"/>
                </a:solidFill>
              </a:rPr>
              <a:t>: String;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/>
              <a:t>constructor</a:t>
            </a:r>
            <a:r>
              <a:rPr lang="en-US" dirty="0"/>
              <a:t>(_id: String, </a:t>
            </a:r>
            <a:r>
              <a:rPr lang="en-US" dirty="0" err="1"/>
              <a:t>type:String</a:t>
            </a:r>
            <a:r>
              <a:rPr lang="en-US" dirty="0"/>
              <a:t>, size: Number, text: String, </a:t>
            </a:r>
            <a:r>
              <a:rPr lang="en-US" dirty="0" err="1"/>
              <a:t>src</a:t>
            </a:r>
            <a:r>
              <a:rPr lang="en-US" dirty="0"/>
              <a:t>: String){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 err="1"/>
              <a:t>this</a:t>
            </a:r>
            <a:r>
              <a:rPr lang="en-US" dirty="0" err="1"/>
              <a:t>.</a:t>
            </a:r>
            <a:r>
              <a:rPr lang="en-US" b="1" dirty="0" err="1"/>
              <a:t>_id</a:t>
            </a:r>
            <a:r>
              <a:rPr lang="en-US" b="1" dirty="0"/>
              <a:t> </a:t>
            </a:r>
            <a:r>
              <a:rPr lang="en-US" dirty="0"/>
              <a:t>= _id;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 err="1"/>
              <a:t>this</a:t>
            </a:r>
            <a:r>
              <a:rPr lang="en-US" dirty="0" err="1"/>
              <a:t>.</a:t>
            </a:r>
            <a:r>
              <a:rPr lang="en-US" b="1" dirty="0" err="1"/>
              <a:t>type</a:t>
            </a:r>
            <a:r>
              <a:rPr lang="en-US" b="1" dirty="0"/>
              <a:t> </a:t>
            </a:r>
            <a:r>
              <a:rPr lang="en-US" dirty="0"/>
              <a:t>= type;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 err="1"/>
              <a:t>this</a:t>
            </a:r>
            <a:r>
              <a:rPr lang="en-US" dirty="0" err="1"/>
              <a:t>.</a:t>
            </a:r>
            <a:r>
              <a:rPr lang="en-US" b="1" dirty="0" err="1"/>
              <a:t>size</a:t>
            </a:r>
            <a:r>
              <a:rPr lang="en-US" b="1" dirty="0"/>
              <a:t> </a:t>
            </a:r>
            <a:r>
              <a:rPr lang="en-US" dirty="0"/>
              <a:t>= size;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 err="1"/>
              <a:t>this</a:t>
            </a:r>
            <a:r>
              <a:rPr lang="en-US" dirty="0" err="1"/>
              <a:t>.</a:t>
            </a:r>
            <a:r>
              <a:rPr lang="en-US" b="1" dirty="0" err="1"/>
              <a:t>text</a:t>
            </a:r>
            <a:r>
              <a:rPr lang="en-US" b="1" dirty="0"/>
              <a:t> </a:t>
            </a:r>
            <a:r>
              <a:rPr lang="en-US" dirty="0"/>
              <a:t>= text;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 err="1">
                <a:solidFill>
                  <a:srgbClr val="FF0000"/>
                </a:solidFill>
              </a:rPr>
              <a:t>this</a:t>
            </a:r>
            <a:r>
              <a:rPr lang="en-US" dirty="0" err="1">
                <a:solidFill>
                  <a:srgbClr val="FF0000"/>
                </a:solidFill>
              </a:rPr>
              <a:t>.</a:t>
            </a:r>
            <a:r>
              <a:rPr lang="en-US" b="1" dirty="0" err="1">
                <a:solidFill>
                  <a:srgbClr val="FF0000"/>
                </a:solidFill>
              </a:rPr>
              <a:t>src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= </a:t>
            </a:r>
            <a:r>
              <a:rPr lang="en-US" dirty="0" err="1">
                <a:solidFill>
                  <a:srgbClr val="FF0000"/>
                </a:solidFill>
              </a:rPr>
              <a:t>src</a:t>
            </a:r>
            <a:r>
              <a:rPr lang="en-US" dirty="0">
                <a:solidFill>
                  <a:srgbClr val="FF0000"/>
                </a:solidFill>
              </a:rPr>
              <a:t>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5357671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582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Parse </a:t>
            </a:r>
            <a:r>
              <a:rPr lang="en-US" dirty="0" err="1" smtClean="0"/>
              <a:t>userId</a:t>
            </a:r>
            <a:r>
              <a:rPr lang="en-US" dirty="0" smtClean="0"/>
              <a:t> from Route</a:t>
            </a:r>
            <a:endParaRPr lang="en-US" dirty="0"/>
          </a:p>
        </p:txBody>
      </p:sp>
      <p:pic>
        <p:nvPicPr>
          <p:cNvPr id="4" name="Content Placeholder 3" descr="Screen Shot 2018-01-09 at 2.42.20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77" b="-44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574381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Implement synchronous website service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4930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new website client service</a:t>
            </a:r>
            <a:endParaRPr lang="en-US" dirty="0"/>
          </a:p>
        </p:txBody>
      </p:sp>
      <p:pic>
        <p:nvPicPr>
          <p:cNvPr id="4" name="Content Placeholder 3" descr="Screen Shot 2018-01-09 at 2.55.1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194" b="-361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662179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Invoke from </a:t>
            </a:r>
            <a:r>
              <a:rPr lang="en-US" dirty="0" err="1" smtClean="0"/>
              <a:t>WebsiteListComponent</a:t>
            </a:r>
            <a:endParaRPr lang="en-US" dirty="0"/>
          </a:p>
        </p:txBody>
      </p:sp>
      <p:pic>
        <p:nvPicPr>
          <p:cNvPr id="4" name="Content Placeholder 3" descr="Screen Shot 2018-01-09 at 2.57.17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062" b="-23062"/>
          <a:stretch>
            <a:fillRect/>
          </a:stretch>
        </p:blipFill>
        <p:spPr>
          <a:xfrm>
            <a:off x="457200" y="1600200"/>
            <a:ext cx="8229600" cy="5058974"/>
          </a:xfrm>
        </p:spPr>
      </p:pic>
    </p:spTree>
    <p:extLst>
      <p:ext uri="{BB962C8B-B14F-4D97-AF65-F5344CB8AC3E}">
        <p14:creationId xmlns:p14="http://schemas.microsoft.com/office/powerpoint/2010/main" val="3371617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creen Shot 2018-01-07 at 5.35.3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37" b="-13837"/>
          <a:stretch>
            <a:fillRect/>
          </a:stretch>
        </p:blipFill>
        <p:spPr>
          <a:xfrm>
            <a:off x="502919" y="490419"/>
            <a:ext cx="8229600" cy="5635744"/>
          </a:xfrm>
        </p:spPr>
      </p:pic>
    </p:spTree>
    <p:extLst>
      <p:ext uri="{BB962C8B-B14F-4D97-AF65-F5344CB8AC3E}">
        <p14:creationId xmlns:p14="http://schemas.microsoft.com/office/powerpoint/2010/main" val="18139865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Asynchronous website service client</a:t>
            </a:r>
            <a:endParaRPr lang="en-US" dirty="0"/>
          </a:p>
        </p:txBody>
      </p:sp>
      <p:pic>
        <p:nvPicPr>
          <p:cNvPr id="4" name="Content Placeholder 3" descr="Screen Shot 2018-01-09 at 3.35.5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65" r="-37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087828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Implement website service server return mocked websites (see service next slide)</a:t>
            </a:r>
            <a:br>
              <a:rPr lang="en-US" sz="3200" dirty="0" smtClean="0"/>
            </a:br>
            <a:endParaRPr lang="en-US" sz="3200" dirty="0"/>
          </a:p>
        </p:txBody>
      </p:sp>
      <p:pic>
        <p:nvPicPr>
          <p:cNvPr id="4" name="Content Placeholder 3" descr="Screen Shot 2018-01-09 at 4.03.33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59" b="-79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258478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side service </a:t>
            </a:r>
            <a:endParaRPr lang="en-US" dirty="0"/>
          </a:p>
        </p:txBody>
      </p:sp>
      <p:pic>
        <p:nvPicPr>
          <p:cNvPr id="6" name="Content Placeholder 5" descr="Screen Shot 2018-01-09 at 4.05.3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980" b="-89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41587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website by developer id</a:t>
            </a:r>
            <a:endParaRPr lang="en-US" dirty="0"/>
          </a:p>
        </p:txBody>
      </p:sp>
      <p:pic>
        <p:nvPicPr>
          <p:cNvPr id="4" name="Content Placeholder 3" descr="Screen Shot 2018-01-09 at 4.24.1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299" b="-112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5722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Create new website for user (Client)</a:t>
            </a:r>
            <a:endParaRPr lang="en-US" dirty="0"/>
          </a:p>
        </p:txBody>
      </p:sp>
      <p:pic>
        <p:nvPicPr>
          <p:cNvPr id="6" name="Content Placeholder 5" descr="Screen Shot 2018-01-09 at 4.59.1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64" r="-150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67356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</a:t>
            </a:r>
            <a:endParaRPr lang="en-US" dirty="0"/>
          </a:p>
        </p:txBody>
      </p:sp>
      <p:pic>
        <p:nvPicPr>
          <p:cNvPr id="4" name="Content Placeholder 3" descr="Screen Shot 2018-01-09 at 5.01.0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146" b="-71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4652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new website server side</a:t>
            </a:r>
            <a:endParaRPr lang="en-US" dirty="0"/>
          </a:p>
        </p:txBody>
      </p:sp>
      <p:pic>
        <p:nvPicPr>
          <p:cNvPr id="4" name="Content Placeholder 3" descr="Screen Shot 2018-01-09 at 5.27.1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620" r="-186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9253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Delete website Client</a:t>
            </a:r>
            <a:endParaRPr lang="en-US" dirty="0"/>
          </a:p>
        </p:txBody>
      </p:sp>
      <p:pic>
        <p:nvPicPr>
          <p:cNvPr id="4" name="Content Placeholder 3" descr="Screen Shot 2018-01-09 at 5.44.3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08" r="-22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9672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Delete website server</a:t>
            </a:r>
            <a:endParaRPr lang="en-US" dirty="0"/>
          </a:p>
        </p:txBody>
      </p:sp>
      <p:pic>
        <p:nvPicPr>
          <p:cNvPr id="4" name="Content Placeholder 3" descr="Screen Shot 2018-01-09 at 6.00.15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37" r="-47937"/>
          <a:stretch>
            <a:fillRect/>
          </a:stretch>
        </p:blipFill>
        <p:spPr>
          <a:xfrm>
            <a:off x="-326571" y="1076476"/>
            <a:ext cx="9013371" cy="5049687"/>
          </a:xfrm>
        </p:spPr>
      </p:pic>
    </p:spTree>
    <p:extLst>
      <p:ext uri="{BB962C8B-B14F-4D97-AF65-F5344CB8AC3E}">
        <p14:creationId xmlns:p14="http://schemas.microsoft.com/office/powerpoint/2010/main" val="355203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website by </a:t>
            </a:r>
            <a:r>
              <a:rPr lang="en-US" dirty="0" err="1" smtClean="0"/>
              <a:t>websiteId</a:t>
            </a:r>
            <a:endParaRPr lang="en-US" dirty="0"/>
          </a:p>
        </p:txBody>
      </p:sp>
      <p:pic>
        <p:nvPicPr>
          <p:cNvPr id="4" name="Content Placeholder 3" descr="Screen Shot 2018-01-09 at 7.37.1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446" r="-57446"/>
          <a:stretch>
            <a:fillRect/>
          </a:stretch>
        </p:blipFill>
        <p:spPr>
          <a:xfrm>
            <a:off x="0" y="162560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394243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Screen Shot 2018-01-07 at 5.37.0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" r="1582"/>
          <a:stretch>
            <a:fillRect/>
          </a:stretch>
        </p:blipFill>
        <p:spPr>
          <a:xfrm>
            <a:off x="457200" y="274638"/>
            <a:ext cx="8229600" cy="5851526"/>
          </a:xfrm>
        </p:spPr>
      </p:pic>
    </p:spTree>
    <p:extLst>
      <p:ext uri="{BB962C8B-B14F-4D97-AF65-F5344CB8AC3E}">
        <p14:creationId xmlns:p14="http://schemas.microsoft.com/office/powerpoint/2010/main" val="3670935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website with put</a:t>
            </a:r>
            <a:endParaRPr lang="en-US" dirty="0"/>
          </a:p>
        </p:txBody>
      </p:sp>
      <p:pic>
        <p:nvPicPr>
          <p:cNvPr id="4" name="Content Placeholder 3" descr="Screen Shot 2018-01-09 at 8.16.25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303" r="-163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30509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Update website with </a:t>
            </a:r>
            <a:r>
              <a:rPr lang="en-US" dirty="0" smtClean="0"/>
              <a:t>put (continue)</a:t>
            </a:r>
            <a:endParaRPr lang="en-US" dirty="0"/>
          </a:p>
        </p:txBody>
      </p:sp>
      <p:pic>
        <p:nvPicPr>
          <p:cNvPr id="4" name="Content Placeholder 3" descr="Screen Shot 2018-01-09 at 8.16.5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16" b="-8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86518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 Server Side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Now retrieve the same data from server side.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253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8-01-07 at 5.40.39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150" b="-14150"/>
          <a:stretch/>
        </p:blipFill>
        <p:spPr>
          <a:xfrm>
            <a:off x="457200" y="647184"/>
            <a:ext cx="8229600" cy="5478980"/>
          </a:xfrm>
        </p:spPr>
      </p:pic>
    </p:spTree>
    <p:extLst>
      <p:ext uri="{BB962C8B-B14F-4D97-AF65-F5344CB8AC3E}">
        <p14:creationId xmlns:p14="http://schemas.microsoft.com/office/powerpoint/2010/main" val="777899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WebSite</a:t>
            </a:r>
            <a:r>
              <a:rPr lang="en-US" dirty="0" smtClean="0"/>
              <a:t> </a:t>
            </a:r>
            <a:r>
              <a:rPr lang="en-US" dirty="0" err="1" smtClean="0"/>
              <a:t>WebService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657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</TotalTime>
  <Words>732</Words>
  <Application>Microsoft Macintosh PowerPoint</Application>
  <PresentationFormat>On-screen Show (4:3)</PresentationFormat>
  <Paragraphs>134</Paragraphs>
  <Slides>61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Office Theme</vt:lpstr>
      <vt:lpstr>WebSite Client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Website Server Side </vt:lpstr>
      <vt:lpstr>PowerPoint Presentation</vt:lpstr>
      <vt:lpstr>       WebSite WebService </vt:lpstr>
      <vt:lpstr>PowerPoint Presentation</vt:lpstr>
      <vt:lpstr>PowerPoint Presentation</vt:lpstr>
      <vt:lpstr>PowerPoint Presentation</vt:lpstr>
      <vt:lpstr>Widget Client side</vt:lpstr>
      <vt:lpstr>Create a Data Model </vt:lpstr>
      <vt:lpstr>Create  a Service </vt:lpstr>
      <vt:lpstr>Register WidgetServices provider</vt:lpstr>
      <vt:lpstr>Create Component</vt:lpstr>
      <vt:lpstr>Inject Service into component, On Init, retrieve data from Service</vt:lpstr>
      <vt:lpstr>Render collection of Data </vt:lpstr>
      <vt:lpstr>Declare Router for new View</vt:lpstr>
      <vt:lpstr>Widget server side</vt:lpstr>
      <vt:lpstr>Create Server Mock Data(on server) </vt:lpstr>
      <vt:lpstr>Create web Service </vt:lpstr>
      <vt:lpstr>Plug into app.js</vt:lpstr>
      <vt:lpstr>Inject Http Service to Client Service </vt:lpstr>
      <vt:lpstr>Retrieve Data collection asynchronously</vt:lpstr>
      <vt:lpstr>On Init, retrieve data from Service</vt:lpstr>
      <vt:lpstr>Nested Components</vt:lpstr>
      <vt:lpstr>Created nested Component WidgetHeading</vt:lpstr>
      <vt:lpstr>Render widget header </vt:lpstr>
      <vt:lpstr>Bind Nested Component Attributes to Parent Data</vt:lpstr>
      <vt:lpstr>Use ngSwitch to Choose among Several Templates </vt:lpstr>
      <vt:lpstr>Adding a Paragraph Widget</vt:lpstr>
      <vt:lpstr>Create new Paragraph Component</vt:lpstr>
      <vt:lpstr>Configure Paragraph Template </vt:lpstr>
      <vt:lpstr>Switch Between various widgets</vt:lpstr>
      <vt:lpstr>Pipes </vt:lpstr>
      <vt:lpstr>Create a new Pipe</vt:lpstr>
      <vt:lpstr>Declare new Pipes in Module App</vt:lpstr>
      <vt:lpstr>Use Pipe to Transform Bound Text </vt:lpstr>
      <vt:lpstr>iFrame Widget</vt:lpstr>
      <vt:lpstr>Add a new widget To Mock</vt:lpstr>
      <vt:lpstr>Create new iFrame Component</vt:lpstr>
      <vt:lpstr>Add new property to Widget Class</vt:lpstr>
      <vt:lpstr>PowerPoint Presentation</vt:lpstr>
      <vt:lpstr>Parse userId from Route</vt:lpstr>
      <vt:lpstr>Implement synchronous website service client</vt:lpstr>
      <vt:lpstr>Create a new website client service</vt:lpstr>
      <vt:lpstr>Invoke from WebsiteListComponent</vt:lpstr>
      <vt:lpstr>Asynchronous website service client</vt:lpstr>
      <vt:lpstr>Implement website service server return mocked websites (see service next slide) </vt:lpstr>
      <vt:lpstr>Server side service </vt:lpstr>
      <vt:lpstr>Filter website by developer id</vt:lpstr>
      <vt:lpstr>Create new website for user (Client)</vt:lpstr>
      <vt:lpstr>continue</vt:lpstr>
      <vt:lpstr>Create new website server side</vt:lpstr>
      <vt:lpstr>Delete website Client</vt:lpstr>
      <vt:lpstr>Delete website server</vt:lpstr>
      <vt:lpstr>Get website by websiteId</vt:lpstr>
      <vt:lpstr>Update website with put</vt:lpstr>
      <vt:lpstr>Update website with put (continue)</vt:lpstr>
    </vt:vector>
  </TitlesOfParts>
  <Company>Sears Holdings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 client</dc:title>
  <dc:creator>Lijuan Yang</dc:creator>
  <cp:lastModifiedBy>Lijuan Yang</cp:lastModifiedBy>
  <cp:revision>85</cp:revision>
  <dcterms:created xsi:type="dcterms:W3CDTF">2018-01-08T01:26:40Z</dcterms:created>
  <dcterms:modified xsi:type="dcterms:W3CDTF">2018-01-10T06:09:29Z</dcterms:modified>
</cp:coreProperties>
</file>